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9" r:id="rId4"/>
    <p:sldId id="261" r:id="rId5"/>
    <p:sldId id="263" r:id="rId6"/>
    <p:sldId id="260" r:id="rId7"/>
    <p:sldId id="266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38343-2BA3-DBE9-981E-6DB25816EC89}" v="464" dt="2023-09-19T06:01:32.934"/>
    <p1510:client id="{3696B93F-1520-319B-4947-21576E0901EF}" v="21" dt="2023-09-18T08:26:41.125"/>
    <p1510:client id="{84821BE9-9545-772B-811B-08177F5D8F9D}" v="140" dt="2023-09-18T08:22:25.209"/>
    <p1510:client id="{8A678D88-1210-C712-F08F-E9792DCF57DC}" v="716" dt="2023-09-18T09:28:28.742"/>
    <p1510:client id="{9A089A40-7CBE-9B35-44F1-94CCD707E6C3}" v="1" dt="2023-09-18T09:34:38.423"/>
    <p1510:client id="{B4E689EF-FE4A-C64A-6572-C7A6B13829A9}" v="123" dt="2023-09-18T09:20:38.683"/>
    <p1510:client id="{CAA66B8A-4B6A-B6CC-AB76-BE2273AEDEAB}" v="20" dt="2023-09-19T07:32:27.587"/>
    <p1510:client id="{D460B70B-E88A-E2A7-411F-30DA65667993}" v="564" dt="2023-09-18T08:10:29.588"/>
    <p1510:client id="{E739B1F9-425B-CD87-8095-2792476BC9CC}" v="13" dt="2023-09-18T09:33:18.2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mi Jeevarathinam" userId="S::e1101561@u.nus.edu::abebb93e-6c2d-4d56-a13c-c0336c8652a7" providerId="AD" clId="Web-{8A678D88-1210-C712-F08F-E9792DCF57DC}"/>
    <pc:docChg chg="addSld delSld modSld sldOrd addMainMaster delMainMaster">
      <pc:chgData name="Premi Jeevarathinam" userId="S::e1101561@u.nus.edu::abebb93e-6c2d-4d56-a13c-c0336c8652a7" providerId="AD" clId="Web-{8A678D88-1210-C712-F08F-E9792DCF57DC}" dt="2023-09-18T09:28:28.742" v="704"/>
      <pc:docMkLst>
        <pc:docMk/>
      </pc:docMkLst>
      <pc:sldChg chg="addSp delSp modSp mod setBg modClrScheme delDesignElem chgLayout">
        <pc:chgData name="Premi Jeevarathinam" userId="S::e1101561@u.nus.edu::abebb93e-6c2d-4d56-a13c-c0336c8652a7" providerId="AD" clId="Web-{8A678D88-1210-C712-F08F-E9792DCF57DC}" dt="2023-09-18T08:56:26.545" v="360" actId="20577"/>
        <pc:sldMkLst>
          <pc:docMk/>
          <pc:sldMk cId="109857222" sldId="256"/>
        </pc:sldMkLst>
        <pc:spChg chg="mod ord">
          <ac:chgData name="Premi Jeevarathinam" userId="S::e1101561@u.nus.edu::abebb93e-6c2d-4d56-a13c-c0336c8652a7" providerId="AD" clId="Web-{8A678D88-1210-C712-F08F-E9792DCF57DC}" dt="2023-09-18T08:56:26.545" v="360" actId="20577"/>
          <ac:spMkLst>
            <pc:docMk/>
            <pc:sldMk cId="109857222" sldId="256"/>
            <ac:spMk id="2" creationId="{00000000-0000-0000-0000-000000000000}"/>
          </ac:spMkLst>
        </pc:spChg>
        <pc:spChg chg="add mod">
          <ac:chgData name="Premi Jeevarathinam" userId="S::e1101561@u.nus.edu::abebb93e-6c2d-4d56-a13c-c0336c8652a7" providerId="AD" clId="Web-{8A678D88-1210-C712-F08F-E9792DCF57DC}" dt="2023-09-18T08:54:09.618" v="342" actId="14100"/>
          <ac:spMkLst>
            <pc:docMk/>
            <pc:sldMk cId="109857222" sldId="256"/>
            <ac:spMk id="5" creationId="{B7E68088-9696-3120-7A10-4E42C93AD836}"/>
          </ac:spMkLst>
        </pc:spChg>
        <pc:spChg chg="add">
          <ac:chgData name="Premi Jeevarathinam" userId="S::e1101561@u.nus.edu::abebb93e-6c2d-4d56-a13c-c0336c8652a7" providerId="AD" clId="Web-{8A678D88-1210-C712-F08F-E9792DCF57DC}" dt="2023-09-18T08:53:51.696" v="338"/>
          <ac:spMkLst>
            <pc:docMk/>
            <pc:sldMk cId="109857222" sldId="256"/>
            <ac:spMk id="8" creationId="{F13C74B1-5B17-4795-BED0-7140497B445A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47:39.744" v="285"/>
          <ac:spMkLst>
            <pc:docMk/>
            <pc:sldMk cId="109857222" sldId="256"/>
            <ac:spMk id="9" creationId="{8F626F98-F213-4034-8836-88A71501D0F0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47:39.744" v="285"/>
          <ac:spMkLst>
            <pc:docMk/>
            <pc:sldMk cId="109857222" sldId="256"/>
            <ac:spMk id="11" creationId="{6B3DAACF-D844-4480-94BE-2DE00ABEEB13}"/>
          </ac:spMkLst>
        </pc:spChg>
        <pc:spChg chg="add">
          <ac:chgData name="Premi Jeevarathinam" userId="S::e1101561@u.nus.edu::abebb93e-6c2d-4d56-a13c-c0336c8652a7" providerId="AD" clId="Web-{8A678D88-1210-C712-F08F-E9792DCF57DC}" dt="2023-09-18T08:53:51.696" v="338"/>
          <ac:spMkLst>
            <pc:docMk/>
            <pc:sldMk cId="109857222" sldId="256"/>
            <ac:spMk id="13" creationId="{D4974D33-8DC5-464E-8C6D-BE58F0669C17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14" creationId="{355E0F90-3FFF-4E04-B3C8-3C969A415D9C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16" creationId="{EC63A4EF-A033-4ED0-9EB6-6E1A8D264FE7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18" creationId="{964965EE-80F2-417F-9652-5BFF14DA7CDD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20" creationId="{AA3C9611-CFD7-4C23-A8F2-00E7865A5D02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22" creationId="{71E1850B-81EE-4905-9A6F-BDF593EC7713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49:48.812" v="291"/>
          <ac:spMkLst>
            <pc:docMk/>
            <pc:sldMk cId="109857222" sldId="256"/>
            <ac:spMk id="24" creationId="{FA250539-5364-4CFC-82C6-D791BC0C8802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109857222" sldId="256"/>
            <ac:spMk id="28" creationId="{355E0F90-3FFF-4E04-B3C8-3C969A415D9C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109857222" sldId="256"/>
            <ac:spMk id="29" creationId="{EC63A4EF-A033-4ED0-9EB6-6E1A8D264FE7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109857222" sldId="256"/>
            <ac:spMk id="30" creationId="{964965EE-80F2-417F-9652-5BFF14DA7CDD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109857222" sldId="256"/>
            <ac:spMk id="31" creationId="{AA3C9611-CFD7-4C23-A8F2-00E7865A5D02}"/>
          </ac:spMkLst>
        </pc:spChg>
        <pc:picChg chg="del">
          <ac:chgData name="Premi Jeevarathinam" userId="S::e1101561@u.nus.edu::abebb93e-6c2d-4d56-a13c-c0336c8652a7" providerId="AD" clId="Web-{8A678D88-1210-C712-F08F-E9792DCF57DC}" dt="2023-09-18T08:48:47.231" v="287"/>
          <ac:picMkLst>
            <pc:docMk/>
            <pc:sldMk cId="109857222" sldId="256"/>
            <ac:picMk id="4" creationId="{A9DCD9FF-5909-C94B-60CE-7F3671840C10}"/>
          </ac:picMkLst>
        </pc:picChg>
        <pc:picChg chg="add mod">
          <ac:chgData name="Premi Jeevarathinam" userId="S::e1101561@u.nus.edu::abebb93e-6c2d-4d56-a13c-c0336c8652a7" providerId="AD" clId="Web-{8A678D88-1210-C712-F08F-E9792DCF57DC}" dt="2023-09-18T08:54:26.150" v="343"/>
          <ac:picMkLst>
            <pc:docMk/>
            <pc:sldMk cId="109857222" sldId="256"/>
            <ac:picMk id="7" creationId="{CDDDA987-4A6F-7A5B-0CAA-1A99A7B2C5C3}"/>
          </ac:picMkLst>
        </pc:picChg>
        <pc:picChg chg="add del">
          <ac:chgData name="Premi Jeevarathinam" userId="S::e1101561@u.nus.edu::abebb93e-6c2d-4d56-a13c-c0336c8652a7" providerId="AD" clId="Web-{8A678D88-1210-C712-F08F-E9792DCF57DC}" dt="2023-09-18T08:49:48.812" v="291"/>
          <ac:picMkLst>
            <pc:docMk/>
            <pc:sldMk cId="109857222" sldId="256"/>
            <ac:picMk id="10" creationId="{722F0272-3878-4604-AA91-01CA8F08DEF5}"/>
          </ac:picMkLst>
        </pc:picChg>
        <pc:picChg chg="add del">
          <ac:chgData name="Premi Jeevarathinam" userId="S::e1101561@u.nus.edu::abebb93e-6c2d-4d56-a13c-c0336c8652a7" providerId="AD" clId="Web-{8A678D88-1210-C712-F08F-E9792DCF57DC}" dt="2023-09-18T08:49:48.812" v="291"/>
          <ac:picMkLst>
            <pc:docMk/>
            <pc:sldMk cId="109857222" sldId="256"/>
            <ac:picMk id="12" creationId="{1F60EAEC-22E3-4448-8F0A-9ADAA793A95E}"/>
          </ac:picMkLst>
        </pc:picChg>
        <pc:picChg chg="add del">
          <ac:chgData name="Premi Jeevarathinam" userId="S::e1101561@u.nus.edu::abebb93e-6c2d-4d56-a13c-c0336c8652a7" providerId="AD" clId="Web-{8A678D88-1210-C712-F08F-E9792DCF57DC}" dt="2023-09-18T08:53:45.477" v="337"/>
          <ac:picMkLst>
            <pc:docMk/>
            <pc:sldMk cId="109857222" sldId="256"/>
            <ac:picMk id="26" creationId="{722F0272-3878-4604-AA91-01CA8F08DEF5}"/>
          </ac:picMkLst>
        </pc:picChg>
        <pc:picChg chg="add del">
          <ac:chgData name="Premi Jeevarathinam" userId="S::e1101561@u.nus.edu::abebb93e-6c2d-4d56-a13c-c0336c8652a7" providerId="AD" clId="Web-{8A678D88-1210-C712-F08F-E9792DCF57DC}" dt="2023-09-18T08:53:45.477" v="337"/>
          <ac:picMkLst>
            <pc:docMk/>
            <pc:sldMk cId="109857222" sldId="256"/>
            <ac:picMk id="27" creationId="{1F60EAEC-22E3-4448-8F0A-9ADAA793A95E}"/>
          </ac:picMkLst>
        </pc:picChg>
      </pc:sldChg>
      <pc:sldChg chg="addSp delSp modSp mod setBg modClrScheme chgLayout">
        <pc:chgData name="Premi Jeevarathinam" userId="S::e1101561@u.nus.edu::abebb93e-6c2d-4d56-a13c-c0336c8652a7" providerId="AD" clId="Web-{8A678D88-1210-C712-F08F-E9792DCF57DC}" dt="2023-09-18T09:23:38.231" v="635" actId="20577"/>
        <pc:sldMkLst>
          <pc:docMk/>
          <pc:sldMk cId="2705403110" sldId="257"/>
        </pc:sldMkLst>
        <pc:spChg chg="mod ord">
          <ac:chgData name="Premi Jeevarathinam" userId="S::e1101561@u.nus.edu::abebb93e-6c2d-4d56-a13c-c0336c8652a7" providerId="AD" clId="Web-{8A678D88-1210-C712-F08F-E9792DCF57DC}" dt="2023-09-18T09:23:38.231" v="635" actId="20577"/>
          <ac:spMkLst>
            <pc:docMk/>
            <pc:sldMk cId="2705403110" sldId="257"/>
            <ac:spMk id="3" creationId="{48955280-8CB5-8689-8BD7-ED408DD0DA07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3:51.240" v="572"/>
          <ac:spMkLst>
            <pc:docMk/>
            <pc:sldMk cId="2705403110" sldId="257"/>
            <ac:spMk id="8" creationId="{DB0349C6-40E7-4680-A2C8-E84BC0141BB0}"/>
          </ac:spMkLst>
        </pc:spChg>
        <pc:spChg chg="del mod ord">
          <ac:chgData name="Premi Jeevarathinam" userId="S::e1101561@u.nus.edu::abebb93e-6c2d-4d56-a13c-c0336c8652a7" providerId="AD" clId="Web-{8A678D88-1210-C712-F08F-E9792DCF57DC}" dt="2023-09-18T09:03:30.780" v="454"/>
          <ac:spMkLst>
            <pc:docMk/>
            <pc:sldMk cId="2705403110" sldId="257"/>
            <ac:spMk id="10" creationId="{01B9DAC8-714C-487B-8C97-2C36AA589C4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3:51.240" v="572"/>
          <ac:spMkLst>
            <pc:docMk/>
            <pc:sldMk cId="2705403110" sldId="257"/>
            <ac:spMk id="12" creationId="{B5B82EC0-51EE-4F2E-A087-D5223789A8DB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3:51.240" v="572"/>
          <ac:spMkLst>
            <pc:docMk/>
            <pc:sldMk cId="2705403110" sldId="257"/>
            <ac:spMk id="14" creationId="{7C41F5AD-86CF-4002-A24B-ED09D09239B3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5:35.684" v="347"/>
          <ac:spMkLst>
            <pc:docMk/>
            <pc:sldMk cId="2705403110" sldId="257"/>
            <ac:spMk id="19" creationId="{18873D23-2DCF-4B31-A009-95721C06E8E1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8:55:35.684" v="347"/>
          <ac:spMkLst>
            <pc:docMk/>
            <pc:sldMk cId="2705403110" sldId="257"/>
            <ac:spMk id="21" creationId="{C13EF075-D4EF-4929-ADBC-91B27DA19955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3:51.240" v="572"/>
          <ac:spMkLst>
            <pc:docMk/>
            <pc:sldMk cId="2705403110" sldId="257"/>
            <ac:spMk id="32" creationId="{4BC99CB9-DDAD-44A2-8A1C-E3AF4E72DF5C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3:51.240" v="572"/>
          <ac:spMkLst>
            <pc:docMk/>
            <pc:sldMk cId="2705403110" sldId="257"/>
            <ac:spMk id="50" creationId="{9F7D5CDA-D291-4307-BF55-1381FED29634}"/>
          </ac:spMkLst>
        </pc:spChg>
        <pc:grpChg chg="add del">
          <ac:chgData name="Premi Jeevarathinam" userId="S::e1101561@u.nus.edu::abebb93e-6c2d-4d56-a13c-c0336c8652a7" providerId="AD" clId="Web-{8A678D88-1210-C712-F08F-E9792DCF57DC}" dt="2023-09-18T08:55:35.684" v="347"/>
          <ac:grpSpMkLst>
            <pc:docMk/>
            <pc:sldMk cId="2705403110" sldId="257"/>
            <ac:grpSpMk id="23" creationId="{DAA26DFA-AAB2-4973-9C17-16D587C7B198}"/>
          </ac:grpSpMkLst>
        </pc:grpChg>
        <pc:grpChg chg="add del">
          <ac:chgData name="Premi Jeevarathinam" userId="S::e1101561@u.nus.edu::abebb93e-6c2d-4d56-a13c-c0336c8652a7" providerId="AD" clId="Web-{8A678D88-1210-C712-F08F-E9792DCF57DC}" dt="2023-09-18T09:13:51.240" v="572"/>
          <ac:grpSpMkLst>
            <pc:docMk/>
            <pc:sldMk cId="2705403110" sldId="257"/>
            <ac:grpSpMk id="34" creationId="{05545017-2445-4AB3-95A6-48F17C802612}"/>
          </ac:grpSpMkLst>
        </pc:grpChg>
        <pc:grpChg chg="add del">
          <ac:chgData name="Premi Jeevarathinam" userId="S::e1101561@u.nus.edu::abebb93e-6c2d-4d56-a13c-c0336c8652a7" providerId="AD" clId="Web-{8A678D88-1210-C712-F08F-E9792DCF57DC}" dt="2023-09-18T09:13:51.240" v="572"/>
          <ac:grpSpMkLst>
            <pc:docMk/>
            <pc:sldMk cId="2705403110" sldId="257"/>
            <ac:grpSpMk id="40" creationId="{06B7259D-F2AD-42FE-B984-6D1D74321C5D}"/>
          </ac:grpSpMkLst>
        </pc:grpChg>
        <pc:picChg chg="add del">
          <ac:chgData name="Premi Jeevarathinam" userId="S::e1101561@u.nus.edu::abebb93e-6c2d-4d56-a13c-c0336c8652a7" providerId="AD" clId="Web-{8A678D88-1210-C712-F08F-E9792DCF57DC}" dt="2023-09-18T09:13:51.240" v="572"/>
          <ac:picMkLst>
            <pc:docMk/>
            <pc:sldMk cId="2705403110" sldId="257"/>
            <ac:picMk id="46" creationId="{2FBA3D57-8421-EE60-CCE2-D57786646F68}"/>
          </ac:picMkLst>
        </pc:picChg>
      </pc:sldChg>
      <pc:sldChg chg="del ord">
        <pc:chgData name="Premi Jeevarathinam" userId="S::e1101561@u.nus.edu::abebb93e-6c2d-4d56-a13c-c0336c8652a7" providerId="AD" clId="Web-{8A678D88-1210-C712-F08F-E9792DCF57DC}" dt="2023-09-18T08:32:52.977" v="29"/>
        <pc:sldMkLst>
          <pc:docMk/>
          <pc:sldMk cId="1019035069" sldId="258"/>
        </pc:sldMkLst>
      </pc:sldChg>
      <pc:sldChg chg="addSp delSp modSp mod ord setBg modClrScheme chgLayout">
        <pc:chgData name="Premi Jeevarathinam" userId="S::e1101561@u.nus.edu::abebb93e-6c2d-4d56-a13c-c0336c8652a7" providerId="AD" clId="Web-{8A678D88-1210-C712-F08F-E9792DCF57DC}" dt="2023-09-18T09:06:45.349" v="473"/>
        <pc:sldMkLst>
          <pc:docMk/>
          <pc:sldMk cId="1664174192" sldId="259"/>
        </pc:sldMkLst>
        <pc:spChg chg="mod or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8" creationId="{DB0349C6-40E7-4680-A2C8-E84BC0141BB0}"/>
          </ac:spMkLst>
        </pc:spChg>
        <pc:spChg chg="del mod ord">
          <ac:chgData name="Premi Jeevarathinam" userId="S::e1101561@u.nus.edu::abebb93e-6c2d-4d56-a13c-c0336c8652a7" providerId="AD" clId="Web-{8A678D88-1210-C712-F08F-E9792DCF57DC}" dt="2023-09-18T09:03:23.404" v="452"/>
          <ac:spMkLst>
            <pc:docMk/>
            <pc:sldMk cId="1664174192" sldId="259"/>
            <ac:spMk id="10" creationId="{01B9DAC8-714C-487B-8C97-2C36AA589C4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12" creationId="{CC63051D-9630-4A68-807F-FA825E6B7392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14" creationId="{B5B82EC0-51EE-4F2E-A087-D5223789A8DB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16" creationId="{7C41F5AD-86CF-4002-A24B-ED09D09239B3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21" creationId="{18873D23-2DCF-4B31-A009-95721C06E8E1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23" creationId="{C13EF075-D4EF-4929-ADBC-91B27DA19955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32" creationId="{F13C74B1-5B17-4795-BED0-7140497B445A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06:45.349" v="473"/>
          <ac:spMkLst>
            <pc:docMk/>
            <pc:sldMk cId="1664174192" sldId="259"/>
            <ac:spMk id="36" creationId="{D4974D33-8DC5-464E-8C6D-BE58F0669C17}"/>
          </ac:spMkLst>
        </pc:spChg>
        <pc:grpChg chg="add del">
          <ac:chgData name="Premi Jeevarathinam" userId="S::e1101561@u.nus.edu::abebb93e-6c2d-4d56-a13c-c0336c8652a7" providerId="AD" clId="Web-{8A678D88-1210-C712-F08F-E9792DCF57DC}" dt="2023-09-18T09:06:45.349" v="473"/>
          <ac:grpSpMkLst>
            <pc:docMk/>
            <pc:sldMk cId="1664174192" sldId="259"/>
            <ac:grpSpMk id="25" creationId="{DAA26DFA-AAB2-4973-9C17-16D587C7B198}"/>
          </ac:grpSpMkLst>
        </pc:grpChg>
        <pc:grpChg chg="add del">
          <ac:chgData name="Premi Jeevarathinam" userId="S::e1101561@u.nus.edu::abebb93e-6c2d-4d56-a13c-c0336c8652a7" providerId="AD" clId="Web-{8A678D88-1210-C712-F08F-E9792DCF57DC}" dt="2023-09-18T09:06:17.848" v="467"/>
          <ac:grpSpMkLst>
            <pc:docMk/>
            <pc:sldMk cId="1664174192" sldId="259"/>
            <ac:grpSpMk id="31" creationId="{A825BD3A-E149-3C61-449F-23D1B09562D9}"/>
          </ac:grpSpMkLst>
        </pc:grpChg>
        <pc:grpChg chg="add del">
          <ac:chgData name="Premi Jeevarathinam" userId="S::e1101561@u.nus.edu::abebb93e-6c2d-4d56-a13c-c0336c8652a7" providerId="AD" clId="Web-{8A678D88-1210-C712-F08F-E9792DCF57DC}" dt="2023-09-18T09:05:39.363" v="463"/>
          <ac:grpSpMkLst>
            <pc:docMk/>
            <pc:sldMk cId="1664174192" sldId="259"/>
            <ac:grpSpMk id="34" creationId="{A825BD3A-E149-3C61-449F-23D1B09562D9}"/>
          </ac:grpSpMkLst>
        </pc:grpChg>
        <pc:picChg chg="add del mod ord">
          <ac:chgData name="Premi Jeevarathinam" userId="S::e1101561@u.nus.edu::abebb93e-6c2d-4d56-a13c-c0336c8652a7" providerId="AD" clId="Web-{8A678D88-1210-C712-F08F-E9792DCF57DC}" dt="2023-09-18T09:05:41.769" v="464"/>
          <ac:picMkLst>
            <pc:docMk/>
            <pc:sldMk cId="1664174192" sldId="259"/>
            <ac:picMk id="2" creationId="{53691C3C-FDA2-6FB1-691E-8CD72F692C1E}"/>
          </ac:picMkLst>
        </pc:picChg>
        <pc:picChg chg="add del mod ord">
          <ac:chgData name="Premi Jeevarathinam" userId="S::e1101561@u.nus.edu::abebb93e-6c2d-4d56-a13c-c0336c8652a7" providerId="AD" clId="Web-{8A678D88-1210-C712-F08F-E9792DCF57DC}" dt="2023-09-18T09:06:35.208" v="469"/>
          <ac:picMkLst>
            <pc:docMk/>
            <pc:sldMk cId="1664174192" sldId="259"/>
            <ac:picMk id="3" creationId="{366155E7-8A31-B422-4A06-706CC254DBFA}"/>
          </ac:picMkLst>
        </pc:picChg>
        <pc:picChg chg="add mod">
          <ac:chgData name="Premi Jeevarathinam" userId="S::e1101561@u.nus.edu::abebb93e-6c2d-4d56-a13c-c0336c8652a7" providerId="AD" clId="Web-{8A678D88-1210-C712-F08F-E9792DCF57DC}" dt="2023-09-18T09:06:45.349" v="473"/>
          <ac:picMkLst>
            <pc:docMk/>
            <pc:sldMk cId="1664174192" sldId="259"/>
            <ac:picMk id="4" creationId="{DE06E3C2-09B2-0FCC-3DAF-E646BC945A3A}"/>
          </ac:picMkLst>
        </pc:picChg>
      </pc:sldChg>
      <pc:sldChg chg="addSp modSp new mod modClrScheme chgLayout">
        <pc:chgData name="Premi Jeevarathinam" userId="S::e1101561@u.nus.edu::abebb93e-6c2d-4d56-a13c-c0336c8652a7" providerId="AD" clId="Web-{8A678D88-1210-C712-F08F-E9792DCF57DC}" dt="2023-09-18T09:27:58.116" v="697" actId="20577"/>
        <pc:sldMkLst>
          <pc:docMk/>
          <pc:sldMk cId="95311869" sldId="260"/>
        </pc:sldMkLst>
        <pc:spChg chg="mod ord">
          <ac:chgData name="Premi Jeevarathinam" userId="S::e1101561@u.nus.edu::abebb93e-6c2d-4d56-a13c-c0336c8652a7" providerId="AD" clId="Web-{8A678D88-1210-C712-F08F-E9792DCF57DC}" dt="2023-09-18T09:27:51.037" v="695" actId="1076"/>
          <ac:spMkLst>
            <pc:docMk/>
            <pc:sldMk cId="95311869" sldId="260"/>
            <ac:spMk id="2" creationId="{664D16D8-227A-4304-D5D2-6E219352667A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20:50.084" v="624" actId="20577"/>
          <ac:spMkLst>
            <pc:docMk/>
            <pc:sldMk cId="95311869" sldId="260"/>
            <ac:spMk id="3" creationId="{BFE31442-CA1E-DFB5-9EBB-6CDB8D38B3BC}"/>
          </ac:spMkLst>
        </pc:spChg>
        <pc:spChg chg="add mod">
          <ac:chgData name="Premi Jeevarathinam" userId="S::e1101561@u.nus.edu::abebb93e-6c2d-4d56-a13c-c0336c8652a7" providerId="AD" clId="Web-{8A678D88-1210-C712-F08F-E9792DCF57DC}" dt="2023-09-18T09:27:58.116" v="697" actId="20577"/>
          <ac:spMkLst>
            <pc:docMk/>
            <pc:sldMk cId="95311869" sldId="260"/>
            <ac:spMk id="72" creationId="{82450255-44B8-4D5E-7963-8B946C0FB59D}"/>
          </ac:spMkLst>
        </pc:spChg>
        <pc:graphicFrameChg chg="mod modGraphic">
          <ac:chgData name="Premi Jeevarathinam" userId="S::e1101561@u.nus.edu::abebb93e-6c2d-4d56-a13c-c0336c8652a7" providerId="AD" clId="Web-{8A678D88-1210-C712-F08F-E9792DCF57DC}" dt="2023-09-18T09:25:28.657" v="650" actId="1076"/>
          <ac:graphicFrameMkLst>
            <pc:docMk/>
            <pc:sldMk cId="95311869" sldId="260"/>
            <ac:graphicFrameMk id="5" creationId="{B4BB1C40-D933-7A9D-F847-EB835093B7CB}"/>
          </ac:graphicFrameMkLst>
        </pc:graphicFrameChg>
      </pc:sldChg>
      <pc:sldChg chg="addSp delSp modSp add mod ord replId setBg modClrScheme chgLayout">
        <pc:chgData name="Premi Jeevarathinam" userId="S::e1101561@u.nus.edu::abebb93e-6c2d-4d56-a13c-c0336c8652a7" providerId="AD" clId="Web-{8A678D88-1210-C712-F08F-E9792DCF57DC}" dt="2023-09-18T09:13:05.051" v="569" actId="20577"/>
        <pc:sldMkLst>
          <pc:docMk/>
          <pc:sldMk cId="2516987189" sldId="261"/>
        </pc:sldMkLst>
        <pc:spChg chg="add del mod">
          <ac:chgData name="Premi Jeevarathinam" userId="S::e1101561@u.nus.edu::abebb93e-6c2d-4d56-a13c-c0336c8652a7" providerId="AD" clId="Web-{8A678D88-1210-C712-F08F-E9792DCF57DC}" dt="2023-09-18T09:00:48.086" v="396"/>
          <ac:spMkLst>
            <pc:docMk/>
            <pc:sldMk cId="2516987189" sldId="261"/>
            <ac:spMk id="3" creationId="{B71D6AA9-9CA7-4FE8-37B9-450816060BA3}"/>
          </ac:spMkLst>
        </pc:spChg>
        <pc:spChg chg="add del mod">
          <ac:chgData name="Premi Jeevarathinam" userId="S::e1101561@u.nus.edu::abebb93e-6c2d-4d56-a13c-c0336c8652a7" providerId="AD" clId="Web-{8A678D88-1210-C712-F08F-E9792DCF57DC}" dt="2023-09-18T09:10:23.936" v="491"/>
          <ac:spMkLst>
            <pc:docMk/>
            <pc:sldMk cId="2516987189" sldId="261"/>
            <ac:spMk id="5" creationId="{ADBA7434-CF82-6C54-90A1-9D42FC22F886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8" creationId="{DB0349C6-40E7-4680-A2C8-E84BC0141BB0}"/>
          </ac:spMkLst>
        </pc:spChg>
        <pc:spChg chg="del mod ord">
          <ac:chgData name="Premi Jeevarathinam" userId="S::e1101561@u.nus.edu::abebb93e-6c2d-4d56-a13c-c0336c8652a7" providerId="AD" clId="Web-{8A678D88-1210-C712-F08F-E9792DCF57DC}" dt="2023-09-18T09:03:18.639" v="451"/>
          <ac:spMkLst>
            <pc:docMk/>
            <pc:sldMk cId="2516987189" sldId="261"/>
            <ac:spMk id="10" creationId="{01B9DAC8-714C-487B-8C97-2C36AA589C4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3:05.051" v="569" actId="20577"/>
          <ac:spMkLst>
            <pc:docMk/>
            <pc:sldMk cId="2516987189" sldId="261"/>
            <ac:spMk id="12" creationId="{CC63051D-9630-4A68-807F-FA825E6B7392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14" creationId="{B5B82EC0-51EE-4F2E-A087-D5223789A8DB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2:08.221" v="543" actId="20577"/>
          <ac:spMkLst>
            <pc:docMk/>
            <pc:sldMk cId="2516987189" sldId="261"/>
            <ac:spMk id="16" creationId="{7C41F5AD-86CF-4002-A24B-ED09D09239B3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21" creationId="{18873D23-2DCF-4B31-A009-95721C06E8E1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23" creationId="{C13EF075-D4EF-4929-ADBC-91B27DA19955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34" creationId="{5A0118C5-4F8D-4CF4-BADD-53FEACC6C42A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10:41.202" v="494"/>
          <ac:spMkLst>
            <pc:docMk/>
            <pc:sldMk cId="2516987189" sldId="261"/>
            <ac:spMk id="40" creationId="{CAEBFCD5-5356-4326-8D39-8235A46CD7B2}"/>
          </ac:spMkLst>
        </pc:spChg>
        <pc:grpChg chg="add del">
          <ac:chgData name="Premi Jeevarathinam" userId="S::e1101561@u.nus.edu::abebb93e-6c2d-4d56-a13c-c0336c8652a7" providerId="AD" clId="Web-{8A678D88-1210-C712-F08F-E9792DCF57DC}" dt="2023-09-18T09:10:41.202" v="494"/>
          <ac:grpSpMkLst>
            <pc:docMk/>
            <pc:sldMk cId="2516987189" sldId="261"/>
            <ac:grpSpMk id="25" creationId="{DAA26DFA-AAB2-4973-9C17-16D587C7B198}"/>
          </ac:grpSpMkLst>
        </pc:grpChg>
        <pc:grpChg chg="add">
          <ac:chgData name="Premi Jeevarathinam" userId="S::e1101561@u.nus.edu::abebb93e-6c2d-4d56-a13c-c0336c8652a7" providerId="AD" clId="Web-{8A678D88-1210-C712-F08F-E9792DCF57DC}" dt="2023-09-18T09:10:41.202" v="494"/>
          <ac:grpSpMkLst>
            <pc:docMk/>
            <pc:sldMk cId="2516987189" sldId="261"/>
            <ac:grpSpMk id="36" creationId="{89C6B508-0B2C-4D80-99F6-BC8C9C69341A}"/>
          </ac:grpSpMkLst>
        </pc:grpChg>
        <pc:grpChg chg="add">
          <ac:chgData name="Premi Jeevarathinam" userId="S::e1101561@u.nus.edu::abebb93e-6c2d-4d56-a13c-c0336c8652a7" providerId="AD" clId="Web-{8A678D88-1210-C712-F08F-E9792DCF57DC}" dt="2023-09-18T09:10:41.202" v="494"/>
          <ac:grpSpMkLst>
            <pc:docMk/>
            <pc:sldMk cId="2516987189" sldId="261"/>
            <ac:grpSpMk id="42" creationId="{6B67BE95-96EF-433C-9F29-B0732AA6B6AC}"/>
          </ac:grpSpMkLst>
        </pc:grpChg>
        <pc:grpChg chg="add">
          <ac:chgData name="Premi Jeevarathinam" userId="S::e1101561@u.nus.edu::abebb93e-6c2d-4d56-a13c-c0336c8652a7" providerId="AD" clId="Web-{8A678D88-1210-C712-F08F-E9792DCF57DC}" dt="2023-09-18T09:10:41.202" v="494"/>
          <ac:grpSpMkLst>
            <pc:docMk/>
            <pc:sldMk cId="2516987189" sldId="261"/>
            <ac:grpSpMk id="46" creationId="{D6E8B984-55B9-4A62-A043-997D00F0AE09}"/>
          </ac:grpSpMkLst>
        </pc:grpChg>
        <pc:grpChg chg="add">
          <ac:chgData name="Premi Jeevarathinam" userId="S::e1101561@u.nus.edu::abebb93e-6c2d-4d56-a13c-c0336c8652a7" providerId="AD" clId="Web-{8A678D88-1210-C712-F08F-E9792DCF57DC}" dt="2023-09-18T09:10:41.202" v="494"/>
          <ac:grpSpMkLst>
            <pc:docMk/>
            <pc:sldMk cId="2516987189" sldId="261"/>
            <ac:grpSpMk id="61" creationId="{DDFA5A3F-B050-4826-ACB4-F634DD12C7BC}"/>
          </ac:grpSpMkLst>
        </pc:grpChg>
        <pc:picChg chg="add del mod">
          <ac:chgData name="Premi Jeevarathinam" userId="S::e1101561@u.nus.edu::abebb93e-6c2d-4d56-a13c-c0336c8652a7" providerId="AD" clId="Web-{8A678D88-1210-C712-F08F-E9792DCF57DC}" dt="2023-09-18T09:09:11.855" v="483"/>
          <ac:picMkLst>
            <pc:docMk/>
            <pc:sldMk cId="2516987189" sldId="261"/>
            <ac:picMk id="2" creationId="{29F64ED3-C18A-0358-63FA-64D04C3F0FA3}"/>
          </ac:picMkLst>
        </pc:picChg>
        <pc:picChg chg="del mod">
          <ac:chgData name="Premi Jeevarathinam" userId="S::e1101561@u.nus.edu::abebb93e-6c2d-4d56-a13c-c0336c8652a7" providerId="AD" clId="Web-{8A678D88-1210-C712-F08F-E9792DCF57DC}" dt="2023-09-18T09:07:07.382" v="474"/>
          <ac:picMkLst>
            <pc:docMk/>
            <pc:sldMk cId="2516987189" sldId="261"/>
            <ac:picMk id="2" creationId="{72942874-7741-E724-D81F-43BEAB787A85}"/>
          </ac:picMkLst>
        </pc:picChg>
        <pc:picChg chg="add del mod">
          <ac:chgData name="Premi Jeevarathinam" userId="S::e1101561@u.nus.edu::abebb93e-6c2d-4d56-a13c-c0336c8652a7" providerId="AD" clId="Web-{8A678D88-1210-C712-F08F-E9792DCF57DC}" dt="2023-09-18T09:10:25.608" v="492"/>
          <ac:picMkLst>
            <pc:docMk/>
            <pc:sldMk cId="2516987189" sldId="261"/>
            <ac:picMk id="3" creationId="{8B5F8222-A2D6-7501-0268-7B4AB8B653ED}"/>
          </ac:picMkLst>
        </pc:picChg>
        <pc:picChg chg="add mod ord">
          <ac:chgData name="Premi Jeevarathinam" userId="S::e1101561@u.nus.edu::abebb93e-6c2d-4d56-a13c-c0336c8652a7" providerId="AD" clId="Web-{8A678D88-1210-C712-F08F-E9792DCF57DC}" dt="2023-09-18T09:10:41.202" v="494"/>
          <ac:picMkLst>
            <pc:docMk/>
            <pc:sldMk cId="2516987189" sldId="261"/>
            <ac:picMk id="4" creationId="{6AE908EB-6131-45C7-EC54-4F3C22C07875}"/>
          </ac:picMkLst>
        </pc:picChg>
        <pc:picChg chg="add del mod">
          <ac:chgData name="Premi Jeevarathinam" userId="S::e1101561@u.nus.edu::abebb93e-6c2d-4d56-a13c-c0336c8652a7" providerId="AD" clId="Web-{8A678D88-1210-C712-F08F-E9792DCF57DC}" dt="2023-09-18T09:07:54.930" v="476"/>
          <ac:picMkLst>
            <pc:docMk/>
            <pc:sldMk cId="2516987189" sldId="261"/>
            <ac:picMk id="6" creationId="{D6323761-8F4A-A16A-4039-DE41606B70E9}"/>
          </ac:picMkLst>
        </pc:picChg>
      </pc:sldChg>
      <pc:sldChg chg="delSp modSp add del mod ord replId modClrScheme delDesignElem chgLayout">
        <pc:chgData name="Premi Jeevarathinam" userId="S::e1101561@u.nus.edu::abebb93e-6c2d-4d56-a13c-c0336c8652a7" providerId="AD" clId="Web-{8A678D88-1210-C712-F08F-E9792DCF57DC}" dt="2023-09-18T08:57:30.610" v="371"/>
        <pc:sldMkLst>
          <pc:docMk/>
          <pc:sldMk cId="3296829553" sldId="262"/>
        </pc:sldMkLst>
        <pc:spChg chg="mod ord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8" creationId="{DB0349C6-40E7-4680-A2C8-E84BC0141BB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" creationId="{01B9DAC8-714C-487B-8C97-2C36AA589C4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8:47:39.744" v="285"/>
          <ac:spMkLst>
            <pc:docMk/>
            <pc:sldMk cId="3296829553" sldId="262"/>
            <ac:spMk id="12" creationId="{CC63051D-9630-4A68-807F-FA825E6B7392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4" creationId="{B5B82EC0-51EE-4F2E-A087-D5223789A8DB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6" creationId="{7C41F5AD-86CF-4002-A24B-ED09D09239B3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0" creationId="{3FAD17B9-9E6C-4DD1-9728-97B5E5FCCAB2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1" creationId="{D7AC3F90-A588-42FF-B41D-062A8D91B9E5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3" creationId="{E1AADF25-43E9-4DE0-AD82-4F6052319136}"/>
          </ac:spMkLst>
        </pc:spChg>
        <pc:spChg chg="del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4" creationId="{CBC2D515-EF3C-4E4E-8BC1-192B21E92713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8:53:45.477" v="337"/>
          <ac:spMkLst>
            <pc:docMk/>
            <pc:sldMk cId="3296829553" sldId="262"/>
            <ac:spMk id="105" creationId="{CC63051D-9630-4A68-807F-FA825E6B7392}"/>
          </ac:spMkLst>
        </pc:spChg>
        <pc:picChg chg="del">
          <ac:chgData name="Premi Jeevarathinam" userId="S::e1101561@u.nus.edu::abebb93e-6c2d-4d56-a13c-c0336c8652a7" providerId="AD" clId="Web-{8A678D88-1210-C712-F08F-E9792DCF57DC}" dt="2023-09-18T08:53:45.477" v="337"/>
          <ac:picMkLst>
            <pc:docMk/>
            <pc:sldMk cId="3296829553" sldId="262"/>
            <ac:picMk id="102" creationId="{015AB904-4FB7-4A0D-B43E-03ACF05E1445}"/>
          </ac:picMkLst>
        </pc:picChg>
      </pc:sldChg>
      <pc:sldChg chg="addSp delSp modSp add replId">
        <pc:chgData name="Premi Jeevarathinam" userId="S::e1101561@u.nus.edu::abebb93e-6c2d-4d56-a13c-c0336c8652a7" providerId="AD" clId="Web-{8A678D88-1210-C712-F08F-E9792DCF57DC}" dt="2023-09-18T09:17:56.046" v="581"/>
        <pc:sldMkLst>
          <pc:docMk/>
          <pc:sldMk cId="115332433" sldId="263"/>
        </pc:sldMkLst>
        <pc:spChg chg="mo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8" creationId="{DB0349C6-40E7-4680-A2C8-E84BC0141BB0}"/>
          </ac:spMkLst>
        </pc:spChg>
        <pc:spChg chg="del">
          <ac:chgData name="Premi Jeevarathinam" userId="S::e1101561@u.nus.edu::abebb93e-6c2d-4d56-a13c-c0336c8652a7" providerId="AD" clId="Web-{8A678D88-1210-C712-F08F-E9792DCF57DC}" dt="2023-09-18T09:03:25.686" v="453"/>
          <ac:spMkLst>
            <pc:docMk/>
            <pc:sldMk cId="115332433" sldId="263"/>
            <ac:spMk id="10" creationId="{01B9DAC8-714C-487B-8C97-2C36AA589C40}"/>
          </ac:spMkLst>
        </pc:spChg>
        <pc:spChg chg="mod or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12" creationId="{CC63051D-9630-4A68-807F-FA825E6B7392}"/>
          </ac:spMkLst>
        </pc:spChg>
        <pc:spChg chg="mo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14" creationId="{B5B82EC0-51EE-4F2E-A087-D5223789A8DB}"/>
          </ac:spMkLst>
        </pc:spChg>
        <pc:spChg chg="mo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16" creationId="{7C41F5AD-86CF-4002-A24B-ED09D09239B3}"/>
          </ac:spMkLst>
        </pc:spChg>
        <pc:spChg chg="del">
          <ac:chgData name="Premi Jeevarathinam" userId="S::e1101561@u.nus.edu::abebb93e-6c2d-4d56-a13c-c0336c8652a7" providerId="AD" clId="Web-{8A678D88-1210-C712-F08F-E9792DCF57DC}" dt="2023-09-18T09:16:31.950" v="577"/>
          <ac:spMkLst>
            <pc:docMk/>
            <pc:sldMk cId="115332433" sldId="263"/>
            <ac:spMk id="21" creationId="{18873D23-2DCF-4B31-A009-95721C06E8E1}"/>
          </ac:spMkLst>
        </pc:spChg>
        <pc:spChg chg="del">
          <ac:chgData name="Premi Jeevarathinam" userId="S::e1101561@u.nus.edu::abebb93e-6c2d-4d56-a13c-c0336c8652a7" providerId="AD" clId="Web-{8A678D88-1210-C712-F08F-E9792DCF57DC}" dt="2023-09-18T09:16:31.950" v="577"/>
          <ac:spMkLst>
            <pc:docMk/>
            <pc:sldMk cId="115332433" sldId="263"/>
            <ac:spMk id="23" creationId="{C13EF075-D4EF-4929-ADBC-91B27DA19955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34" creationId="{1CD81A2A-6ED4-4EF4-A14C-912D31E14800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36" creationId="{1661932C-CA15-4E17-B115-FAE7CBEE4789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38" creationId="{8590ADD5-9383-4D3D-9047-3DA2593CCB5D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40" creationId="{DABE3E45-88CF-45D8-8D40-C773324D93F6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44" creationId="{B91ECDA9-56DC-4270-8F33-01C5637B8CEB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46" creationId="{75F47824-961D-465D-84F9-EAE11BC6173B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48" creationId="{FEC9DA3E-C1D7-472D-B7C0-F71AE41FBA23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0"/>
          <ac:spMkLst>
            <pc:docMk/>
            <pc:sldMk cId="115332433" sldId="263"/>
            <ac:spMk id="53" creationId="{45D37F4E-DDB4-456B-97E0-9937730A039F}"/>
          </ac:spMkLst>
        </pc:spChg>
        <pc:spChg chg="add del">
          <ac:chgData name="Premi Jeevarathinam" userId="S::e1101561@u.nus.edu::abebb93e-6c2d-4d56-a13c-c0336c8652a7" providerId="AD" clId="Web-{8A678D88-1210-C712-F08F-E9792DCF57DC}" dt="2023-09-18T09:17:56.046" v="580"/>
          <ac:spMkLst>
            <pc:docMk/>
            <pc:sldMk cId="115332433" sldId="263"/>
            <ac:spMk id="55" creationId="{B2DD41CD-8F47-4F56-AD12-4E2FF7696987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57" creationId="{0007FE00-9498-4706-B255-6437B0252C02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58" creationId="{2EB492CD-616E-47F8-933B-5E2D952A0593}"/>
          </ac:spMkLst>
        </pc:spChg>
        <pc:spChg chg="add">
          <ac:chgData name="Premi Jeevarathinam" userId="S::e1101561@u.nus.edu::abebb93e-6c2d-4d56-a13c-c0336c8652a7" providerId="AD" clId="Web-{8A678D88-1210-C712-F08F-E9792DCF57DC}" dt="2023-09-18T09:17:56.046" v="581"/>
          <ac:spMkLst>
            <pc:docMk/>
            <pc:sldMk cId="115332433" sldId="263"/>
            <ac:spMk id="59" creationId="{59383CF9-23B5-4335-9B21-1791C4CF1C75}"/>
          </ac:spMkLst>
        </pc:spChg>
        <pc:grpChg chg="del">
          <ac:chgData name="Premi Jeevarathinam" userId="S::e1101561@u.nus.edu::abebb93e-6c2d-4d56-a13c-c0336c8652a7" providerId="AD" clId="Web-{8A678D88-1210-C712-F08F-E9792DCF57DC}" dt="2023-09-18T09:16:31.950" v="577"/>
          <ac:grpSpMkLst>
            <pc:docMk/>
            <pc:sldMk cId="115332433" sldId="263"/>
            <ac:grpSpMk id="25" creationId="{DAA26DFA-AAB2-4973-9C17-16D587C7B198}"/>
          </ac:grpSpMkLst>
        </pc:grpChg>
        <pc:picChg chg="del">
          <ac:chgData name="Premi Jeevarathinam" userId="S::e1101561@u.nus.edu::abebb93e-6c2d-4d56-a13c-c0336c8652a7" providerId="AD" clId="Web-{8A678D88-1210-C712-F08F-E9792DCF57DC}" dt="2023-09-18T09:16:15.261" v="575"/>
          <ac:picMkLst>
            <pc:docMk/>
            <pc:sldMk cId="115332433" sldId="263"/>
            <ac:picMk id="2" creationId="{C8EFD73B-FD81-BF50-A4C8-695BBF63C115}"/>
          </ac:picMkLst>
        </pc:picChg>
        <pc:picChg chg="add mod ord">
          <ac:chgData name="Premi Jeevarathinam" userId="S::e1101561@u.nus.edu::abebb93e-6c2d-4d56-a13c-c0336c8652a7" providerId="AD" clId="Web-{8A678D88-1210-C712-F08F-E9792DCF57DC}" dt="2023-09-18T09:17:56.046" v="581"/>
          <ac:picMkLst>
            <pc:docMk/>
            <pc:sldMk cId="115332433" sldId="263"/>
            <ac:picMk id="3" creationId="{3190B78E-4FB1-8029-D4B8-5BDE0EC93745}"/>
          </ac:picMkLst>
        </pc:picChg>
        <pc:cxnChg chg="add del">
          <ac:chgData name="Premi Jeevarathinam" userId="S::e1101561@u.nus.edu::abebb93e-6c2d-4d56-a13c-c0336c8652a7" providerId="AD" clId="Web-{8A678D88-1210-C712-F08F-E9792DCF57DC}" dt="2023-09-18T09:17:56.046" v="581"/>
          <ac:cxnSpMkLst>
            <pc:docMk/>
            <pc:sldMk cId="115332433" sldId="263"/>
            <ac:cxnSpMk id="42" creationId="{49CD1692-827B-4C8D-B4A1-134FD04CF45C}"/>
          </ac:cxnSpMkLst>
        </pc:cxnChg>
      </pc:sldChg>
      <pc:sldChg chg="new del">
        <pc:chgData name="Premi Jeevarathinam" userId="S::e1101561@u.nus.edu::abebb93e-6c2d-4d56-a13c-c0336c8652a7" providerId="AD" clId="Web-{8A678D88-1210-C712-F08F-E9792DCF57DC}" dt="2023-09-18T09:13:19.817" v="570"/>
        <pc:sldMkLst>
          <pc:docMk/>
          <pc:sldMk cId="705560912" sldId="264"/>
        </pc:sldMkLst>
      </pc:sldChg>
      <pc:sldChg chg="delSp modSp">
        <pc:chgData name="Premi Jeevarathinam" userId="S::e1101561@u.nus.edu::abebb93e-6c2d-4d56-a13c-c0336c8652a7" providerId="AD" clId="Web-{8A678D88-1210-C712-F08F-E9792DCF57DC}" dt="2023-09-18T09:21:19.913" v="631" actId="14100"/>
        <pc:sldMkLst>
          <pc:docMk/>
          <pc:sldMk cId="2574688470" sldId="264"/>
        </pc:sldMkLst>
        <pc:spChg chg="del">
          <ac:chgData name="Premi Jeevarathinam" userId="S::e1101561@u.nus.edu::abebb93e-6c2d-4d56-a13c-c0336c8652a7" providerId="AD" clId="Web-{8A678D88-1210-C712-F08F-E9792DCF57DC}" dt="2023-09-18T09:21:14.788" v="629"/>
          <ac:spMkLst>
            <pc:docMk/>
            <pc:sldMk cId="2574688470" sldId="264"/>
            <ac:spMk id="2" creationId="{6304B81A-ECF7-084E-CEF4-FE4AF29A45DC}"/>
          </ac:spMkLst>
        </pc:spChg>
        <pc:spChg chg="mod">
          <ac:chgData name="Premi Jeevarathinam" userId="S::e1101561@u.nus.edu::abebb93e-6c2d-4d56-a13c-c0336c8652a7" providerId="AD" clId="Web-{8A678D88-1210-C712-F08F-E9792DCF57DC}" dt="2023-09-18T09:21:19.913" v="631" actId="14100"/>
          <ac:spMkLst>
            <pc:docMk/>
            <pc:sldMk cId="2574688470" sldId="264"/>
            <ac:spMk id="3" creationId="{A0B926AA-11A9-35B5-34DE-F572F1E852E7}"/>
          </ac:spMkLst>
        </pc:spChg>
      </pc:sldChg>
      <pc:sldChg chg="add del replId">
        <pc:chgData name="Premi Jeevarathinam" userId="S::e1101561@u.nus.edu::abebb93e-6c2d-4d56-a13c-c0336c8652a7" providerId="AD" clId="Web-{8A678D88-1210-C712-F08F-E9792DCF57DC}" dt="2023-09-18T09:23:27.543" v="633"/>
        <pc:sldMkLst>
          <pc:docMk/>
          <pc:sldMk cId="3337152022" sldId="265"/>
        </pc:sldMkLst>
      </pc:sldChg>
      <pc:sldChg chg="addSp delSp modSp add replId">
        <pc:chgData name="Premi Jeevarathinam" userId="S::e1101561@u.nus.edu::abebb93e-6c2d-4d56-a13c-c0336c8652a7" providerId="AD" clId="Web-{8A678D88-1210-C712-F08F-E9792DCF57DC}" dt="2023-09-18T09:28:28.742" v="704"/>
        <pc:sldMkLst>
          <pc:docMk/>
          <pc:sldMk cId="3103935148" sldId="266"/>
        </pc:sldMkLst>
        <pc:spChg chg="del">
          <ac:chgData name="Premi Jeevarathinam" userId="S::e1101561@u.nus.edu::abebb93e-6c2d-4d56-a13c-c0336c8652a7" providerId="AD" clId="Web-{8A678D88-1210-C712-F08F-E9792DCF57DC}" dt="2023-09-18T09:28:23.929" v="702"/>
          <ac:spMkLst>
            <pc:docMk/>
            <pc:sldMk cId="3103935148" sldId="266"/>
            <ac:spMk id="2" creationId="{664D16D8-227A-4304-D5D2-6E219352667A}"/>
          </ac:spMkLst>
        </pc:spChg>
        <pc:spChg chg="add del mod">
          <ac:chgData name="Premi Jeevarathinam" userId="S::e1101561@u.nus.edu::abebb93e-6c2d-4d56-a13c-c0336c8652a7" providerId="AD" clId="Web-{8A678D88-1210-C712-F08F-E9792DCF57DC}" dt="2023-09-18T09:28:28.742" v="704"/>
          <ac:spMkLst>
            <pc:docMk/>
            <pc:sldMk cId="3103935148" sldId="266"/>
            <ac:spMk id="14" creationId="{459925AB-E7D8-AD17-F2ED-958D6F20FE93}"/>
          </ac:spMkLst>
        </pc:spChg>
        <pc:spChg chg="del mod">
          <ac:chgData name="Premi Jeevarathinam" userId="S::e1101561@u.nus.edu::abebb93e-6c2d-4d56-a13c-c0336c8652a7" providerId="AD" clId="Web-{8A678D88-1210-C712-F08F-E9792DCF57DC}" dt="2023-09-18T09:28:19.851" v="701"/>
          <ac:spMkLst>
            <pc:docMk/>
            <pc:sldMk cId="3103935148" sldId="266"/>
            <ac:spMk id="72" creationId="{82450255-44B8-4D5E-7963-8B946C0FB59D}"/>
          </ac:spMkLst>
        </pc:spChg>
        <pc:graphicFrameChg chg="mod">
          <ac:chgData name="Premi Jeevarathinam" userId="S::e1101561@u.nus.edu::abebb93e-6c2d-4d56-a13c-c0336c8652a7" providerId="AD" clId="Web-{8A678D88-1210-C712-F08F-E9792DCF57DC}" dt="2023-09-18T09:28:26.148" v="703" actId="14100"/>
          <ac:graphicFrameMkLst>
            <pc:docMk/>
            <pc:sldMk cId="3103935148" sldId="266"/>
            <ac:graphicFrameMk id="5" creationId="{B4BB1C40-D933-7A9D-F847-EB835093B7CB}"/>
          </ac:graphicFrameMkLst>
        </pc:graphicFrameChg>
      </pc:sldChg>
      <pc:sldMasterChg chg="del delSldLayout">
        <pc:chgData name="Premi Jeevarathinam" userId="S::e1101561@u.nus.edu::abebb93e-6c2d-4d56-a13c-c0336c8652a7" providerId="AD" clId="Web-{8A678D88-1210-C712-F08F-E9792DCF57DC}" dt="2023-09-18T08:47:39.744" v="285"/>
        <pc:sldMasterMkLst>
          <pc:docMk/>
          <pc:sldMasterMk cId="3908094990" sldId="2147483711"/>
        </pc:sldMasterMkLst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1455342489" sldId="2147483700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2201095314" sldId="2147483701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2973407707" sldId="2147483702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1150025324" sldId="2147483703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3944044923" sldId="2147483704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1008968549" sldId="2147483705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9869797" sldId="2147483706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465592019" sldId="2147483707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2005324783" sldId="2147483708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909255737" sldId="2147483709"/>
          </pc:sldLayoutMkLst>
        </pc:sldLayoutChg>
        <pc:sldLayoutChg chg="del">
          <pc:chgData name="Premi Jeevarathinam" userId="S::e1101561@u.nus.edu::abebb93e-6c2d-4d56-a13c-c0336c8652a7" providerId="AD" clId="Web-{8A678D88-1210-C712-F08F-E9792DCF57DC}" dt="2023-09-18T08:47:39.744" v="285"/>
          <pc:sldLayoutMkLst>
            <pc:docMk/>
            <pc:sldMasterMk cId="3908094990" sldId="2147483711"/>
            <pc:sldLayoutMk cId="3834931788" sldId="2147483710"/>
          </pc:sldLayoutMkLst>
        </pc:sldLayoutChg>
      </pc:sldMasterChg>
      <pc:sldMasterChg chg="add del addSldLayout delSldLayout modSldLayout">
        <pc:chgData name="Premi Jeevarathinam" userId="S::e1101561@u.nus.edu::abebb93e-6c2d-4d56-a13c-c0336c8652a7" providerId="AD" clId="Web-{8A678D88-1210-C712-F08F-E9792DCF57DC}" dt="2023-09-18T08:53:45.477" v="337"/>
        <pc:sldMasterMkLst>
          <pc:docMk/>
          <pc:sldMasterMk cId="2408960622" sldId="2147483712"/>
        </pc:sldMasterMkLst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2057783877" sldId="2147483713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1002645215" sldId="2147483714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84602379" sldId="2147483715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2794794954" sldId="2147483716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1622543982" sldId="2147483717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461139240" sldId="2147483718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2430818106" sldId="2147483719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2052629395" sldId="2147483720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4290938072" sldId="2147483721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2333760237" sldId="2147483722"/>
          </pc:sldLayoutMkLst>
        </pc:sldLayoutChg>
        <pc:sldLayoutChg chg="add del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2408960622" sldId="2147483712"/>
            <pc:sldLayoutMk cId="499999149" sldId="2147483723"/>
          </pc:sldLayoutMkLst>
        </pc:sldLayoutChg>
      </pc:sldMasterChg>
      <pc:sldMasterChg chg="add addSldLayout modSldLayout">
        <pc:chgData name="Premi Jeevarathinam" userId="S::e1101561@u.nus.edu::abebb93e-6c2d-4d56-a13c-c0336c8652a7" providerId="AD" clId="Web-{8A678D88-1210-C712-F08F-E9792DCF57DC}" dt="2023-09-18T08:53:45.477" v="337"/>
        <pc:sldMasterMkLst>
          <pc:docMk/>
          <pc:sldMasterMk cId="3667675668" sldId="2147483724"/>
        </pc:sldMasterMkLst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3367691120" sldId="2147483725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3176902065" sldId="2147483726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1952514652" sldId="2147483727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342359625" sldId="2147483728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3895199728" sldId="2147483729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2551891821" sldId="2147483730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1967476464" sldId="2147483731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3132392989" sldId="2147483732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2581194684" sldId="2147483733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2961392036" sldId="2147483734"/>
          </pc:sldLayoutMkLst>
        </pc:sldLayoutChg>
        <pc:sldLayoutChg chg="add mod replId">
          <pc:chgData name="Premi Jeevarathinam" userId="S::e1101561@u.nus.edu::abebb93e-6c2d-4d56-a13c-c0336c8652a7" providerId="AD" clId="Web-{8A678D88-1210-C712-F08F-E9792DCF57DC}" dt="2023-09-18T08:53:45.477" v="337"/>
          <pc:sldLayoutMkLst>
            <pc:docMk/>
            <pc:sldMasterMk cId="3667675668" sldId="2147483724"/>
            <pc:sldLayoutMk cId="2278394606" sldId="2147483735"/>
          </pc:sldLayoutMkLst>
        </pc:sldLayoutChg>
      </pc:sldMasterChg>
    </pc:docChg>
  </pc:docChgLst>
  <pc:docChgLst>
    <pc:chgData name="Sai Niharika Naidu Gandham" userId="S::e1101819@u.nus.edu::0d104d77-ca9c-4b2d-abdd-c2c7fd9e5708" providerId="AD" clId="Web-{CAA66B8A-4B6A-B6CC-AB76-BE2273AEDEAB}"/>
    <pc:docChg chg="modSld sldOrd">
      <pc:chgData name="Sai Niharika Naidu Gandham" userId="S::e1101819@u.nus.edu::0d104d77-ca9c-4b2d-abdd-c2c7fd9e5708" providerId="AD" clId="Web-{CAA66B8A-4B6A-B6CC-AB76-BE2273AEDEAB}" dt="2023-09-19T07:49:00.171" v="43" actId="1076"/>
      <pc:docMkLst>
        <pc:docMk/>
      </pc:docMkLst>
      <pc:sldChg chg="modSp">
        <pc:chgData name="Sai Niharika Naidu Gandham" userId="S::e1101819@u.nus.edu::0d104d77-ca9c-4b2d-abdd-c2c7fd9e5708" providerId="AD" clId="Web-{CAA66B8A-4B6A-B6CC-AB76-BE2273AEDEAB}" dt="2023-09-19T07:32:27.587" v="42" actId="20577"/>
        <pc:sldMkLst>
          <pc:docMk/>
          <pc:sldMk cId="109857222" sldId="256"/>
        </pc:sldMkLst>
        <pc:spChg chg="mod">
          <ac:chgData name="Sai Niharika Naidu Gandham" userId="S::e1101819@u.nus.edu::0d104d77-ca9c-4b2d-abdd-c2c7fd9e5708" providerId="AD" clId="Web-{CAA66B8A-4B6A-B6CC-AB76-BE2273AEDEAB}" dt="2023-09-19T07:28:50.879" v="24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ai Niharika Naidu Gandham" userId="S::e1101819@u.nus.edu::0d104d77-ca9c-4b2d-abdd-c2c7fd9e5708" providerId="AD" clId="Web-{CAA66B8A-4B6A-B6CC-AB76-BE2273AEDEAB}" dt="2023-09-19T07:32:27.587" v="42" actId="20577"/>
          <ac:spMkLst>
            <pc:docMk/>
            <pc:sldMk cId="109857222" sldId="256"/>
            <ac:spMk id="5" creationId="{B7E68088-9696-3120-7A10-4E42C93AD836}"/>
          </ac:spMkLst>
        </pc:spChg>
      </pc:sldChg>
      <pc:sldChg chg="modSp">
        <pc:chgData name="Sai Niharika Naidu Gandham" userId="S::e1101819@u.nus.edu::0d104d77-ca9c-4b2d-abdd-c2c7fd9e5708" providerId="AD" clId="Web-{CAA66B8A-4B6A-B6CC-AB76-BE2273AEDEAB}" dt="2023-09-19T07:29:20.723" v="30" actId="20577"/>
        <pc:sldMkLst>
          <pc:docMk/>
          <pc:sldMk cId="2705403110" sldId="257"/>
        </pc:sldMkLst>
        <pc:spChg chg="mod">
          <ac:chgData name="Sai Niharika Naidu Gandham" userId="S::e1101819@u.nus.edu::0d104d77-ca9c-4b2d-abdd-c2c7fd9e5708" providerId="AD" clId="Web-{CAA66B8A-4B6A-B6CC-AB76-BE2273AEDEAB}" dt="2023-09-19T07:29:20.723" v="30" actId="20577"/>
          <ac:spMkLst>
            <pc:docMk/>
            <pc:sldMk cId="2705403110" sldId="257"/>
            <ac:spMk id="3" creationId="{48955280-8CB5-8689-8BD7-ED408DD0DA07}"/>
          </ac:spMkLst>
        </pc:spChg>
      </pc:sldChg>
      <pc:sldChg chg="modSp">
        <pc:chgData name="Sai Niharika Naidu Gandham" userId="S::e1101819@u.nus.edu::0d104d77-ca9c-4b2d-abdd-c2c7fd9e5708" providerId="AD" clId="Web-{CAA66B8A-4B6A-B6CC-AB76-BE2273AEDEAB}" dt="2023-09-19T07:29:42.536" v="33" actId="20577"/>
        <pc:sldMkLst>
          <pc:docMk/>
          <pc:sldMk cId="1664174192" sldId="259"/>
        </pc:sldMkLst>
        <pc:spChg chg="mod">
          <ac:chgData name="Sai Niharika Naidu Gandham" userId="S::e1101819@u.nus.edu::0d104d77-ca9c-4b2d-abdd-c2c7fd9e5708" providerId="AD" clId="Web-{CAA66B8A-4B6A-B6CC-AB76-BE2273AEDEAB}" dt="2023-09-19T07:29:42.536" v="33" actId="20577"/>
          <ac:spMkLst>
            <pc:docMk/>
            <pc:sldMk cId="1664174192" sldId="259"/>
            <ac:spMk id="8" creationId="{DB0349C6-40E7-4680-A2C8-E84BC0141BB0}"/>
          </ac:spMkLst>
        </pc:spChg>
      </pc:sldChg>
      <pc:sldChg chg="modSp">
        <pc:chgData name="Sai Niharika Naidu Gandham" userId="S::e1101819@u.nus.edu::0d104d77-ca9c-4b2d-abdd-c2c7fd9e5708" providerId="AD" clId="Web-{CAA66B8A-4B6A-B6CC-AB76-BE2273AEDEAB}" dt="2023-09-19T07:49:00.171" v="43" actId="1076"/>
        <pc:sldMkLst>
          <pc:docMk/>
          <pc:sldMk cId="95311869" sldId="260"/>
        </pc:sldMkLst>
        <pc:graphicFrameChg chg="mod">
          <ac:chgData name="Sai Niharika Naidu Gandham" userId="S::e1101819@u.nus.edu::0d104d77-ca9c-4b2d-abdd-c2c7fd9e5708" providerId="AD" clId="Web-{CAA66B8A-4B6A-B6CC-AB76-BE2273AEDEAB}" dt="2023-09-19T07:49:00.171" v="43" actId="1076"/>
          <ac:graphicFrameMkLst>
            <pc:docMk/>
            <pc:sldMk cId="95311869" sldId="260"/>
            <ac:graphicFrameMk id="5" creationId="{B4BB1C40-D933-7A9D-F847-EB835093B7CB}"/>
          </ac:graphicFrameMkLst>
        </pc:graphicFrameChg>
      </pc:sldChg>
      <pc:sldChg chg="modSp">
        <pc:chgData name="Sai Niharika Naidu Gandham" userId="S::e1101819@u.nus.edu::0d104d77-ca9c-4b2d-abdd-c2c7fd9e5708" providerId="AD" clId="Web-{CAA66B8A-4B6A-B6CC-AB76-BE2273AEDEAB}" dt="2023-09-19T07:29:49.943" v="35" actId="20577"/>
        <pc:sldMkLst>
          <pc:docMk/>
          <pc:sldMk cId="2516987189" sldId="261"/>
        </pc:sldMkLst>
        <pc:spChg chg="mod">
          <ac:chgData name="Sai Niharika Naidu Gandham" userId="S::e1101819@u.nus.edu::0d104d77-ca9c-4b2d-abdd-c2c7fd9e5708" providerId="AD" clId="Web-{CAA66B8A-4B6A-B6CC-AB76-BE2273AEDEAB}" dt="2023-09-19T07:29:49.943" v="35" actId="20577"/>
          <ac:spMkLst>
            <pc:docMk/>
            <pc:sldMk cId="2516987189" sldId="261"/>
            <ac:spMk id="12" creationId="{CC63051D-9630-4A68-807F-FA825E6B7392}"/>
          </ac:spMkLst>
        </pc:spChg>
      </pc:sldChg>
      <pc:sldChg chg="ord">
        <pc:chgData name="Sai Niharika Naidu Gandham" userId="S::e1101819@u.nus.edu::0d104d77-ca9c-4b2d-abdd-c2c7fd9e5708" providerId="AD" clId="Web-{CAA66B8A-4B6A-B6CC-AB76-BE2273AEDEAB}" dt="2023-09-19T07:30:02.021" v="37"/>
        <pc:sldMkLst>
          <pc:docMk/>
          <pc:sldMk cId="803523975" sldId="265"/>
        </pc:sldMkLst>
      </pc:sldChg>
      <pc:sldChg chg="modSp">
        <pc:chgData name="Sai Niharika Naidu Gandham" userId="S::e1101819@u.nus.edu::0d104d77-ca9c-4b2d-abdd-c2c7fd9e5708" providerId="AD" clId="Web-{CAA66B8A-4B6A-B6CC-AB76-BE2273AEDEAB}" dt="2023-09-19T06:27:52.072" v="23" actId="20577"/>
        <pc:sldMkLst>
          <pc:docMk/>
          <pc:sldMk cId="3103935148" sldId="266"/>
        </pc:sldMkLst>
        <pc:graphicFrameChg chg="modGraphic">
          <ac:chgData name="Sai Niharika Naidu Gandham" userId="S::e1101819@u.nus.edu::0d104d77-ca9c-4b2d-abdd-c2c7fd9e5708" providerId="AD" clId="Web-{CAA66B8A-4B6A-B6CC-AB76-BE2273AEDEAB}" dt="2023-09-19T06:27:52.072" v="23" actId="20577"/>
          <ac:graphicFrameMkLst>
            <pc:docMk/>
            <pc:sldMk cId="3103935148" sldId="266"/>
            <ac:graphicFrameMk id="5" creationId="{B4BB1C40-D933-7A9D-F847-EB835093B7CB}"/>
          </ac:graphicFrameMkLst>
        </pc:graphicFrameChg>
      </pc:sldChg>
      <pc:sldChg chg="ord">
        <pc:chgData name="Sai Niharika Naidu Gandham" userId="S::e1101819@u.nus.edu::0d104d77-ca9c-4b2d-abdd-c2c7fd9e5708" providerId="AD" clId="Web-{CAA66B8A-4B6A-B6CC-AB76-BE2273AEDEAB}" dt="2023-09-19T07:29:54.490" v="36"/>
        <pc:sldMkLst>
          <pc:docMk/>
          <pc:sldMk cId="3723318640" sldId="267"/>
        </pc:sldMkLst>
      </pc:sldChg>
    </pc:docChg>
  </pc:docChgLst>
  <pc:docChgLst>
    <pc:chgData name="Premi Jeevarathinam" userId="S::e1101561@u.nus.edu::abebb93e-6c2d-4d56-a13c-c0336c8652a7" providerId="AD" clId="Web-{3696B93F-1520-319B-4947-21576E0901EF}"/>
    <pc:docChg chg="modSld">
      <pc:chgData name="Premi Jeevarathinam" userId="S::e1101561@u.nus.edu::abebb93e-6c2d-4d56-a13c-c0336c8652a7" providerId="AD" clId="Web-{3696B93F-1520-319B-4947-21576E0901EF}" dt="2023-09-18T08:26:37.031" v="20" actId="20577"/>
      <pc:docMkLst>
        <pc:docMk/>
      </pc:docMkLst>
      <pc:sldChg chg="modSp">
        <pc:chgData name="Premi Jeevarathinam" userId="S::e1101561@u.nus.edu::abebb93e-6c2d-4d56-a13c-c0336c8652a7" providerId="AD" clId="Web-{3696B93F-1520-319B-4947-21576E0901EF}" dt="2023-09-18T08:26:37.031" v="20" actId="20577"/>
        <pc:sldMkLst>
          <pc:docMk/>
          <pc:sldMk cId="2705403110" sldId="257"/>
        </pc:sldMkLst>
        <pc:spChg chg="mod">
          <ac:chgData name="Premi Jeevarathinam" userId="S::e1101561@u.nus.edu::abebb93e-6c2d-4d56-a13c-c0336c8652a7" providerId="AD" clId="Web-{3696B93F-1520-319B-4947-21576E0901EF}" dt="2023-09-18T08:26:37.031" v="20" actId="20577"/>
          <ac:spMkLst>
            <pc:docMk/>
            <pc:sldMk cId="2705403110" sldId="257"/>
            <ac:spMk id="3" creationId="{48955280-8CB5-8689-8BD7-ED408DD0DA07}"/>
          </ac:spMkLst>
        </pc:spChg>
      </pc:sldChg>
    </pc:docChg>
  </pc:docChgLst>
  <pc:docChgLst>
    <pc:chgData name="Sai Niharika Naidu Gandham" userId="S::e1101819@u.nus.edu::0d104d77-ca9c-4b2d-abdd-c2c7fd9e5708" providerId="AD" clId="Web-{25938343-2BA3-DBE9-981E-6DB25816EC89}"/>
    <pc:docChg chg="addSld delSld modSld sldOrd">
      <pc:chgData name="Sai Niharika Naidu Gandham" userId="S::e1101819@u.nus.edu::0d104d77-ca9c-4b2d-abdd-c2c7fd9e5708" providerId="AD" clId="Web-{25938343-2BA3-DBE9-981E-6DB25816EC89}" dt="2023-09-19T06:01:32.934" v="454"/>
      <pc:docMkLst>
        <pc:docMk/>
      </pc:docMkLst>
      <pc:sldChg chg="addSp delSp modSp ord">
        <pc:chgData name="Sai Niharika Naidu Gandham" userId="S::e1101819@u.nus.edu::0d104d77-ca9c-4b2d-abdd-c2c7fd9e5708" providerId="AD" clId="Web-{25938343-2BA3-DBE9-981E-6DB25816EC89}" dt="2023-09-19T06:01:32.934" v="454"/>
        <pc:sldMkLst>
          <pc:docMk/>
          <pc:sldMk cId="2705403110" sldId="257"/>
        </pc:sldMkLst>
        <pc:spChg chg="add del mod">
          <ac:chgData name="Sai Niharika Naidu Gandham" userId="S::e1101819@u.nus.edu::0d104d77-ca9c-4b2d-abdd-c2c7fd9e5708" providerId="AD" clId="Web-{25938343-2BA3-DBE9-981E-6DB25816EC89}" dt="2023-09-18T09:34:15.301" v="450" actId="20577"/>
          <ac:spMkLst>
            <pc:docMk/>
            <pc:sldMk cId="2705403110" sldId="257"/>
            <ac:spMk id="3" creationId="{48955280-8CB5-8689-8BD7-ED408DD0DA07}"/>
          </ac:spMkLst>
        </pc:spChg>
        <pc:spChg chg="mod">
          <ac:chgData name="Sai Niharika Naidu Gandham" userId="S::e1101819@u.nus.edu::0d104d77-ca9c-4b2d-abdd-c2c7fd9e5708" providerId="AD" clId="Web-{25938343-2BA3-DBE9-981E-6DB25816EC89}" dt="2023-09-18T09:22:04.218" v="368"/>
          <ac:spMkLst>
            <pc:docMk/>
            <pc:sldMk cId="2705403110" sldId="257"/>
            <ac:spMk id="8" creationId="{DB0349C6-40E7-4680-A2C8-E84BC0141BB0}"/>
          </ac:spMkLst>
        </pc:spChg>
        <pc:spChg chg="mod">
          <ac:chgData name="Sai Niharika Naidu Gandham" userId="S::e1101819@u.nus.edu::0d104d77-ca9c-4b2d-abdd-c2c7fd9e5708" providerId="AD" clId="Web-{25938343-2BA3-DBE9-981E-6DB25816EC89}" dt="2023-09-18T09:22:04.218" v="368"/>
          <ac:spMkLst>
            <pc:docMk/>
            <pc:sldMk cId="2705403110" sldId="257"/>
            <ac:spMk id="12" creationId="{B5B82EC0-51EE-4F2E-A087-D5223789A8DB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22:04.218" v="368"/>
          <ac:spMkLst>
            <pc:docMk/>
            <pc:sldMk cId="2705403110" sldId="257"/>
            <ac:spMk id="32" creationId="{4BC99CB9-DDAD-44A2-8A1C-E3AF4E72DF5C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22:04.218" v="368"/>
          <ac:spMkLst>
            <pc:docMk/>
            <pc:sldMk cId="2705403110" sldId="257"/>
            <ac:spMk id="51" creationId="{B50AB553-2A96-4A92-96F2-93548E096954}"/>
          </ac:spMkLst>
        </pc:spChg>
        <pc:grpChg chg="add del">
          <ac:chgData name="Sai Niharika Naidu Gandham" userId="S::e1101819@u.nus.edu::0d104d77-ca9c-4b2d-abdd-c2c7fd9e5708" providerId="AD" clId="Web-{25938343-2BA3-DBE9-981E-6DB25816EC89}" dt="2023-09-18T09:22:04.218" v="368"/>
          <ac:grpSpMkLst>
            <pc:docMk/>
            <pc:sldMk cId="2705403110" sldId="257"/>
            <ac:grpSpMk id="34" creationId="{05545017-2445-4AB3-95A6-48F17C802612}"/>
          </ac:grpSpMkLst>
        </pc:grpChg>
        <pc:grpChg chg="add del">
          <ac:chgData name="Sai Niharika Naidu Gandham" userId="S::e1101819@u.nus.edu::0d104d77-ca9c-4b2d-abdd-c2c7fd9e5708" providerId="AD" clId="Web-{25938343-2BA3-DBE9-981E-6DB25816EC89}" dt="2023-09-18T09:22:04.218" v="368"/>
          <ac:grpSpMkLst>
            <pc:docMk/>
            <pc:sldMk cId="2705403110" sldId="257"/>
            <ac:grpSpMk id="40" creationId="{06B7259D-F2AD-42FE-B984-6D1D74321C5D}"/>
          </ac:grpSpMkLst>
        </pc:grpChg>
        <pc:graphicFrameChg chg="add del">
          <ac:chgData name="Sai Niharika Naidu Gandham" userId="S::e1101819@u.nus.edu::0d104d77-ca9c-4b2d-abdd-c2c7fd9e5708" providerId="AD" clId="Web-{25938343-2BA3-DBE9-981E-6DB25816EC89}" dt="2023-09-18T09:22:04.218" v="368"/>
          <ac:graphicFrameMkLst>
            <pc:docMk/>
            <pc:sldMk cId="2705403110" sldId="257"/>
            <ac:graphicFrameMk id="48" creationId="{2A3727DB-A681-FE79-9D12-2B7C34549930}"/>
          </ac:graphicFrameMkLst>
        </pc:graphicFrameChg>
        <pc:picChg chg="add del">
          <ac:chgData name="Sai Niharika Naidu Gandham" userId="S::e1101819@u.nus.edu::0d104d77-ca9c-4b2d-abdd-c2c7fd9e5708" providerId="AD" clId="Web-{25938343-2BA3-DBE9-981E-6DB25816EC89}" dt="2023-09-18T09:22:04.218" v="368"/>
          <ac:picMkLst>
            <pc:docMk/>
            <pc:sldMk cId="2705403110" sldId="257"/>
            <ac:picMk id="47" creationId="{094A96F1-E9AB-1DF3-0FA1-32B99FEA276F}"/>
          </ac:picMkLst>
        </pc:picChg>
      </pc:sldChg>
      <pc:sldChg chg="modSp">
        <pc:chgData name="Sai Niharika Naidu Gandham" userId="S::e1101819@u.nus.edu::0d104d77-ca9c-4b2d-abdd-c2c7fd9e5708" providerId="AD" clId="Web-{25938343-2BA3-DBE9-981E-6DB25816EC89}" dt="2023-09-18T09:35:54.944" v="453" actId="20577"/>
        <pc:sldMkLst>
          <pc:docMk/>
          <pc:sldMk cId="1664174192" sldId="259"/>
        </pc:sldMkLst>
        <pc:spChg chg="mod">
          <ac:chgData name="Sai Niharika Naidu Gandham" userId="S::e1101819@u.nus.edu::0d104d77-ca9c-4b2d-abdd-c2c7fd9e5708" providerId="AD" clId="Web-{25938343-2BA3-DBE9-981E-6DB25816EC89}" dt="2023-09-18T09:35:54.944" v="453" actId="20577"/>
          <ac:spMkLst>
            <pc:docMk/>
            <pc:sldMk cId="1664174192" sldId="259"/>
            <ac:spMk id="12" creationId="{CC63051D-9630-4A68-807F-FA825E6B7392}"/>
          </ac:spMkLst>
        </pc:spChg>
      </pc:sldChg>
      <pc:sldChg chg="addSp delSp modSp mod setBg">
        <pc:chgData name="Sai Niharika Naidu Gandham" userId="S::e1101819@u.nus.edu::0d104d77-ca9c-4b2d-abdd-c2c7fd9e5708" providerId="AD" clId="Web-{25938343-2BA3-DBE9-981E-6DB25816EC89}" dt="2023-09-18T09:22:54.142" v="369"/>
        <pc:sldMkLst>
          <pc:docMk/>
          <pc:sldMk cId="95311869" sldId="260"/>
        </pc:sldMkLst>
        <pc:spChg chg="mod">
          <ac:chgData name="Sai Niharika Naidu Gandham" userId="S::e1101819@u.nus.edu::0d104d77-ca9c-4b2d-abdd-c2c7fd9e5708" providerId="AD" clId="Web-{25938343-2BA3-DBE9-981E-6DB25816EC89}" dt="2023-09-18T09:21:26.186" v="366"/>
          <ac:spMkLst>
            <pc:docMk/>
            <pc:sldMk cId="95311869" sldId="260"/>
            <ac:spMk id="2" creationId="{664D16D8-227A-4304-D5D2-6E219352667A}"/>
          </ac:spMkLst>
        </pc:spChg>
        <pc:spChg chg="del mod">
          <ac:chgData name="Sai Niharika Naidu Gandham" userId="S::e1101819@u.nus.edu::0d104d77-ca9c-4b2d-abdd-c2c7fd9e5708" providerId="AD" clId="Web-{25938343-2BA3-DBE9-981E-6DB25816EC89}" dt="2023-09-18T09:21:26.186" v="366"/>
          <ac:spMkLst>
            <pc:docMk/>
            <pc:sldMk cId="95311869" sldId="260"/>
            <ac:spMk id="3" creationId="{BFE31442-CA1E-DFB5-9EBB-6CDB8D38B3BC}"/>
          </ac:spMkLst>
        </pc:spChg>
        <pc:spChg chg="add">
          <ac:chgData name="Sai Niharika Naidu Gandham" userId="S::e1101819@u.nus.edu::0d104d77-ca9c-4b2d-abdd-c2c7fd9e5708" providerId="AD" clId="Web-{25938343-2BA3-DBE9-981E-6DB25816EC89}" dt="2023-09-18T09:21:26.186" v="366"/>
          <ac:spMkLst>
            <pc:docMk/>
            <pc:sldMk cId="95311869" sldId="260"/>
            <ac:spMk id="10" creationId="{B50AB553-2A96-4A92-96F2-93548E096954}"/>
          </ac:spMkLst>
        </pc:spChg>
        <pc:graphicFrameChg chg="add modGraphic">
          <ac:chgData name="Sai Niharika Naidu Gandham" userId="S::e1101819@u.nus.edu::0d104d77-ca9c-4b2d-abdd-c2c7fd9e5708" providerId="AD" clId="Web-{25938343-2BA3-DBE9-981E-6DB25816EC89}" dt="2023-09-18T09:22:54.142" v="369"/>
          <ac:graphicFrameMkLst>
            <pc:docMk/>
            <pc:sldMk cId="95311869" sldId="260"/>
            <ac:graphicFrameMk id="5" creationId="{B4BB1C40-D933-7A9D-F847-EB835093B7CB}"/>
          </ac:graphicFrameMkLst>
        </pc:graphicFrameChg>
        <pc:picChg chg="add">
          <ac:chgData name="Sai Niharika Naidu Gandham" userId="S::e1101819@u.nus.edu::0d104d77-ca9c-4b2d-abdd-c2c7fd9e5708" providerId="AD" clId="Web-{25938343-2BA3-DBE9-981E-6DB25816EC89}" dt="2023-09-18T09:21:26.186" v="366"/>
          <ac:picMkLst>
            <pc:docMk/>
            <pc:sldMk cId="95311869" sldId="260"/>
            <ac:picMk id="6" creationId="{9EF3128F-450C-04BF-24BA-2281F61446EF}"/>
          </ac:picMkLst>
        </pc:picChg>
      </pc:sldChg>
      <pc:sldChg chg="addSp modSp">
        <pc:chgData name="Sai Niharika Naidu Gandham" userId="S::e1101819@u.nus.edu::0d104d77-ca9c-4b2d-abdd-c2c7fd9e5708" providerId="AD" clId="Web-{25938343-2BA3-DBE9-981E-6DB25816EC89}" dt="2023-09-18T09:07:43.304" v="315" actId="1076"/>
        <pc:sldMkLst>
          <pc:docMk/>
          <pc:sldMk cId="2516987189" sldId="261"/>
        </pc:sldMkLst>
        <pc:spChg chg="mod">
          <ac:chgData name="Sai Niharika Naidu Gandham" userId="S::e1101819@u.nus.edu::0d104d77-ca9c-4b2d-abdd-c2c7fd9e5708" providerId="AD" clId="Web-{25938343-2BA3-DBE9-981E-6DB25816EC89}" dt="2023-09-18T08:59:32.947" v="277" actId="20577"/>
          <ac:spMkLst>
            <pc:docMk/>
            <pc:sldMk cId="2516987189" sldId="261"/>
            <ac:spMk id="12" creationId="{CC63051D-9630-4A68-807F-FA825E6B7392}"/>
          </ac:spMkLst>
        </pc:spChg>
        <pc:picChg chg="add mod">
          <ac:chgData name="Sai Niharika Naidu Gandham" userId="S::e1101819@u.nus.edu::0d104d77-ca9c-4b2d-abdd-c2c7fd9e5708" providerId="AD" clId="Web-{25938343-2BA3-DBE9-981E-6DB25816EC89}" dt="2023-09-18T08:59:37.010" v="279" actId="1076"/>
          <ac:picMkLst>
            <pc:docMk/>
            <pc:sldMk cId="2516987189" sldId="261"/>
            <ac:picMk id="2" creationId="{72942874-7741-E724-D81F-43BEAB787A85}"/>
          </ac:picMkLst>
        </pc:picChg>
        <pc:picChg chg="mod">
          <ac:chgData name="Sai Niharika Naidu Gandham" userId="S::e1101819@u.nus.edu::0d104d77-ca9c-4b2d-abdd-c2c7fd9e5708" providerId="AD" clId="Web-{25938343-2BA3-DBE9-981E-6DB25816EC89}" dt="2023-09-18T09:07:43.304" v="315" actId="1076"/>
          <ac:picMkLst>
            <pc:docMk/>
            <pc:sldMk cId="2516987189" sldId="261"/>
            <ac:picMk id="6" creationId="{D6323761-8F4A-A16A-4039-DE41606B70E9}"/>
          </ac:picMkLst>
        </pc:picChg>
      </pc:sldChg>
      <pc:sldChg chg="addSp delSp modSp new del mod setBg">
        <pc:chgData name="Sai Niharika Naidu Gandham" userId="S::e1101819@u.nus.edu::0d104d77-ca9c-4b2d-abdd-c2c7fd9e5708" providerId="AD" clId="Web-{25938343-2BA3-DBE9-981E-6DB25816EC89}" dt="2023-09-18T09:32:12.329" v="427"/>
        <pc:sldMkLst>
          <pc:docMk/>
          <pc:sldMk cId="2574688470" sldId="264"/>
        </pc:sldMkLst>
        <pc:spChg chg="add del mod">
          <ac:chgData name="Sai Niharika Naidu Gandham" userId="S::e1101819@u.nus.edu::0d104d77-ca9c-4b2d-abdd-c2c7fd9e5708" providerId="AD" clId="Web-{25938343-2BA3-DBE9-981E-6DB25816EC89}" dt="2023-09-18T09:27:18.415" v="386" actId="20577"/>
          <ac:spMkLst>
            <pc:docMk/>
            <pc:sldMk cId="2574688470" sldId="264"/>
            <ac:spMk id="3" creationId="{A0B926AA-11A9-35B5-34DE-F572F1E852E7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25:39.740" v="371"/>
          <ac:spMkLst>
            <pc:docMk/>
            <pc:sldMk cId="2574688470" sldId="264"/>
            <ac:spMk id="9" creationId="{6C4028FD-8BAA-4A19-BFDE-594D991B7552}"/>
          </ac:spMkLst>
        </pc:spChg>
        <pc:graphicFrameChg chg="add del">
          <ac:chgData name="Sai Niharika Naidu Gandham" userId="S::e1101819@u.nus.edu::0d104d77-ca9c-4b2d-abdd-c2c7fd9e5708" providerId="AD" clId="Web-{25938343-2BA3-DBE9-981E-6DB25816EC89}" dt="2023-09-18T09:25:39.740" v="371"/>
          <ac:graphicFrameMkLst>
            <pc:docMk/>
            <pc:sldMk cId="2574688470" sldId="264"/>
            <ac:graphicFrameMk id="5" creationId="{D2D82E49-4BBD-7D6E-7D3A-DCC5FB09FDB4}"/>
          </ac:graphicFrameMkLst>
        </pc:graphicFrameChg>
      </pc:sldChg>
      <pc:sldChg chg="addSp delSp modSp new mod setBg">
        <pc:chgData name="Sai Niharika Naidu Gandham" userId="S::e1101819@u.nus.edu::0d104d77-ca9c-4b2d-abdd-c2c7fd9e5708" providerId="AD" clId="Web-{25938343-2BA3-DBE9-981E-6DB25816EC89}" dt="2023-09-18T09:33:37.597" v="439" actId="20577"/>
        <pc:sldMkLst>
          <pc:docMk/>
          <pc:sldMk cId="803523975" sldId="265"/>
        </pc:sldMkLst>
        <pc:spChg chg="mod">
          <ac:chgData name="Sai Niharika Naidu Gandham" userId="S::e1101819@u.nus.edu::0d104d77-ca9c-4b2d-abdd-c2c7fd9e5708" providerId="AD" clId="Web-{25938343-2BA3-DBE9-981E-6DB25816EC89}" dt="2023-09-18T09:32:53.002" v="431" actId="20577"/>
          <ac:spMkLst>
            <pc:docMk/>
            <pc:sldMk cId="803523975" sldId="265"/>
            <ac:spMk id="2" creationId="{1FF46C29-AC4A-892A-C4E8-95939B763EC0}"/>
          </ac:spMkLst>
        </pc:spChg>
        <pc:spChg chg="mod">
          <ac:chgData name="Sai Niharika Naidu Gandham" userId="S::e1101819@u.nus.edu::0d104d77-ca9c-4b2d-abdd-c2c7fd9e5708" providerId="AD" clId="Web-{25938343-2BA3-DBE9-981E-6DB25816EC89}" dt="2023-09-18T09:33:37.597" v="439" actId="20577"/>
          <ac:spMkLst>
            <pc:docMk/>
            <pc:sldMk cId="803523975" sldId="265"/>
            <ac:spMk id="3" creationId="{F09B158E-4630-2518-60BD-9540DE5231EC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8" creationId="{12B5DE39-BA09-7B42-4003-4F8550E98CDD}"/>
          </ac:spMkLst>
        </pc:spChg>
        <pc:spChg chg="add">
          <ac:chgData name="Sai Niharika Naidu Gandham" userId="S::e1101819@u.nus.edu::0d104d77-ca9c-4b2d-abdd-c2c7fd9e5708" providerId="AD" clId="Web-{25938343-2BA3-DBE9-981E-6DB25816EC89}" dt="2023-09-18T09:32:32.673" v="430"/>
          <ac:spMkLst>
            <pc:docMk/>
            <pc:sldMk cId="803523975" sldId="265"/>
            <ac:spMk id="12" creationId="{081E4A58-353D-44AE-B2FC-2A74E2E400F7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14" creationId="{81559590-A825-F332-36C6-EF5DE8B1573F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16" creationId="{93CC0718-47AC-74FB-B46C-05A00B222CD4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18" creationId="{84F457BF-A226-2572-F20A-07DDBEFFE1C3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20" creationId="{C9EDAD6E-3513-14C8-536A-BF91B1E3423F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30" creationId="{5D6199EE-1384-133B-5837-667F784AC7D4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32" creationId="{2D81E1C3-5651-BE91-B266-92A08D0DD10D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34" creationId="{5B16611A-C556-98DA-A508-8099091C9EC8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36" creationId="{92C60A4A-4BA5-C5DC-180A-27A207A83A95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2:32.658" v="429"/>
          <ac:spMkLst>
            <pc:docMk/>
            <pc:sldMk cId="803523975" sldId="265"/>
            <ac:spMk id="38" creationId="{43C7C659-6ED9-0E7B-FD54-A10AAA369972}"/>
          </ac:spMkLst>
        </pc:spChg>
        <pc:spChg chg="add">
          <ac:chgData name="Sai Niharika Naidu Gandham" userId="S::e1101819@u.nus.edu::0d104d77-ca9c-4b2d-abdd-c2c7fd9e5708" providerId="AD" clId="Web-{25938343-2BA3-DBE9-981E-6DB25816EC89}" dt="2023-09-18T09:32:32.673" v="430"/>
          <ac:spMkLst>
            <pc:docMk/>
            <pc:sldMk cId="803523975" sldId="265"/>
            <ac:spMk id="40" creationId="{1BB867FF-FC45-48F7-8104-F89BE54909F1}"/>
          </ac:spMkLst>
        </pc:spChg>
        <pc:spChg chg="add">
          <ac:chgData name="Sai Niharika Naidu Gandham" userId="S::e1101819@u.nus.edu::0d104d77-ca9c-4b2d-abdd-c2c7fd9e5708" providerId="AD" clId="Web-{25938343-2BA3-DBE9-981E-6DB25816EC89}" dt="2023-09-18T09:32:32.673" v="430"/>
          <ac:spMkLst>
            <pc:docMk/>
            <pc:sldMk cId="803523975" sldId="265"/>
            <ac:spMk id="41" creationId="{8BB56887-D0D5-4F0C-9E19-7247EB83C8B7}"/>
          </ac:spMkLst>
        </pc:spChg>
        <pc:grpChg chg="add del">
          <ac:chgData name="Sai Niharika Naidu Gandham" userId="S::e1101819@u.nus.edu::0d104d77-ca9c-4b2d-abdd-c2c7fd9e5708" providerId="AD" clId="Web-{25938343-2BA3-DBE9-981E-6DB25816EC89}" dt="2023-09-18T09:32:32.658" v="429"/>
          <ac:grpSpMkLst>
            <pc:docMk/>
            <pc:sldMk cId="803523975" sldId="265"/>
            <ac:grpSpMk id="10" creationId="{943FC24A-9617-F1D0-8D4E-27F879E59512}"/>
          </ac:grpSpMkLst>
        </pc:grpChg>
        <pc:grpChg chg="add del">
          <ac:chgData name="Sai Niharika Naidu Gandham" userId="S::e1101819@u.nus.edu::0d104d77-ca9c-4b2d-abdd-c2c7fd9e5708" providerId="AD" clId="Web-{25938343-2BA3-DBE9-981E-6DB25816EC89}" dt="2023-09-18T09:32:32.658" v="429"/>
          <ac:grpSpMkLst>
            <pc:docMk/>
            <pc:sldMk cId="803523975" sldId="265"/>
            <ac:grpSpMk id="22" creationId="{683B7A7F-047E-CE1B-F285-C1E2827A9D45}"/>
          </ac:grpSpMkLst>
        </pc:grpChg>
        <pc:grpChg chg="add del">
          <ac:chgData name="Sai Niharika Naidu Gandham" userId="S::e1101819@u.nus.edu::0d104d77-ca9c-4b2d-abdd-c2c7fd9e5708" providerId="AD" clId="Web-{25938343-2BA3-DBE9-981E-6DB25816EC89}" dt="2023-09-18T09:32:32.658" v="429"/>
          <ac:grpSpMkLst>
            <pc:docMk/>
            <pc:sldMk cId="803523975" sldId="265"/>
            <ac:grpSpMk id="26" creationId="{2E0CB3A3-E163-801B-144D-764BCB28310A}"/>
          </ac:grpSpMkLst>
        </pc:grpChg>
      </pc:sldChg>
      <pc:sldChg chg="addSp delSp modSp">
        <pc:chgData name="Sai Niharika Naidu Gandham" userId="S::e1101819@u.nus.edu::0d104d77-ca9c-4b2d-abdd-c2c7fd9e5708" providerId="AD" clId="Web-{25938343-2BA3-DBE9-981E-6DB25816EC89}" dt="2023-09-18T09:31:17.437" v="426"/>
        <pc:sldMkLst>
          <pc:docMk/>
          <pc:sldMk cId="3103935148" sldId="266"/>
        </pc:sldMkLst>
        <pc:spChg chg="del">
          <ac:chgData name="Sai Niharika Naidu Gandham" userId="S::e1101819@u.nus.edu::0d104d77-ca9c-4b2d-abdd-c2c7fd9e5708" providerId="AD" clId="Web-{25938343-2BA3-DBE9-981E-6DB25816EC89}" dt="2023-09-18T09:30:01.982" v="422"/>
          <ac:spMkLst>
            <pc:docMk/>
            <pc:sldMk cId="3103935148" sldId="266"/>
            <ac:spMk id="10" creationId="{B50AB553-2A96-4A92-96F2-93548E096954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1:17.437" v="426"/>
          <ac:spMkLst>
            <pc:docMk/>
            <pc:sldMk cId="3103935148" sldId="266"/>
            <ac:spMk id="15" creationId="{6CC7D015-0DD8-420F-A568-AC4FEDC41251}"/>
          </ac:spMkLst>
        </pc:spChg>
        <pc:spChg chg="add del">
          <ac:chgData name="Sai Niharika Naidu Gandham" userId="S::e1101819@u.nus.edu::0d104d77-ca9c-4b2d-abdd-c2c7fd9e5708" providerId="AD" clId="Web-{25938343-2BA3-DBE9-981E-6DB25816EC89}" dt="2023-09-18T09:31:17.437" v="426"/>
          <ac:spMkLst>
            <pc:docMk/>
            <pc:sldMk cId="3103935148" sldId="266"/>
            <ac:spMk id="17" creationId="{DC595556-C814-4F1F-B0E5-71812F38A8CD}"/>
          </ac:spMkLst>
        </pc:spChg>
        <pc:spChg chg="add">
          <ac:chgData name="Sai Niharika Naidu Gandham" userId="S::e1101819@u.nus.edu::0d104d77-ca9c-4b2d-abdd-c2c7fd9e5708" providerId="AD" clId="Web-{25938343-2BA3-DBE9-981E-6DB25816EC89}" dt="2023-09-18T09:31:17.437" v="426"/>
          <ac:spMkLst>
            <pc:docMk/>
            <pc:sldMk cId="3103935148" sldId="266"/>
            <ac:spMk id="22" creationId="{B50AB553-2A96-4A92-96F2-93548E096954}"/>
          </ac:spMkLst>
        </pc:spChg>
        <pc:graphicFrameChg chg="mod modGraphic">
          <ac:chgData name="Sai Niharika Naidu Gandham" userId="S::e1101819@u.nus.edu::0d104d77-ca9c-4b2d-abdd-c2c7fd9e5708" providerId="AD" clId="Web-{25938343-2BA3-DBE9-981E-6DB25816EC89}" dt="2023-09-18T09:31:17.437" v="426"/>
          <ac:graphicFrameMkLst>
            <pc:docMk/>
            <pc:sldMk cId="3103935148" sldId="266"/>
            <ac:graphicFrameMk id="5" creationId="{B4BB1C40-D933-7A9D-F847-EB835093B7CB}"/>
          </ac:graphicFrameMkLst>
        </pc:graphicFrameChg>
        <pc:picChg chg="mod">
          <ac:chgData name="Sai Niharika Naidu Gandham" userId="S::e1101819@u.nus.edu::0d104d77-ca9c-4b2d-abdd-c2c7fd9e5708" providerId="AD" clId="Web-{25938343-2BA3-DBE9-981E-6DB25816EC89}" dt="2023-09-18T09:31:17.437" v="426"/>
          <ac:picMkLst>
            <pc:docMk/>
            <pc:sldMk cId="3103935148" sldId="266"/>
            <ac:picMk id="6" creationId="{9EF3128F-450C-04BF-24BA-2281F61446EF}"/>
          </ac:picMkLst>
        </pc:picChg>
      </pc:sldChg>
    </pc:docChg>
  </pc:docChgLst>
  <pc:docChgLst>
    <pc:chgData name="Rahul Suma Ravichandran" userId="S::e1101840@u.nus.edu::1e011f04-1da2-4c46-816d-1f7190645b27" providerId="AD" clId="Web-{B4E689EF-FE4A-C64A-6572-C7A6B13829A9}"/>
    <pc:docChg chg="modSld">
      <pc:chgData name="Rahul Suma Ravichandran" userId="S::e1101840@u.nus.edu::1e011f04-1da2-4c46-816d-1f7190645b27" providerId="AD" clId="Web-{B4E689EF-FE4A-C64A-6572-C7A6B13829A9}" dt="2023-09-18T09:20:36.496" v="134" actId="20577"/>
      <pc:docMkLst>
        <pc:docMk/>
      </pc:docMkLst>
      <pc:sldChg chg="addSp delSp modSp mod setBg">
        <pc:chgData name="Rahul Suma Ravichandran" userId="S::e1101840@u.nus.edu::1e011f04-1da2-4c46-816d-1f7190645b27" providerId="AD" clId="Web-{B4E689EF-FE4A-C64A-6572-C7A6B13829A9}" dt="2023-09-18T08:53:12.716" v="69" actId="14100"/>
        <pc:sldMkLst>
          <pc:docMk/>
          <pc:sldMk cId="3296829553" sldId="262"/>
        </pc:sldMkLst>
        <pc:spChg chg="mod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8" creationId="{DB0349C6-40E7-4680-A2C8-E84BC0141BB0}"/>
          </ac:spMkLst>
        </pc:spChg>
        <pc:spChg chg="mod">
          <ac:chgData name="Rahul Suma Ravichandran" userId="S::e1101840@u.nus.edu::1e011f04-1da2-4c46-816d-1f7190645b27" providerId="AD" clId="Web-{B4E689EF-FE4A-C64A-6572-C7A6B13829A9}" dt="2023-09-18T08:49:31.476" v="14"/>
          <ac:spMkLst>
            <pc:docMk/>
            <pc:sldMk cId="3296829553" sldId="262"/>
            <ac:spMk id="10" creationId="{01B9DAC8-714C-487B-8C97-2C36AA589C40}"/>
          </ac:spMkLst>
        </pc:spChg>
        <pc:spChg chg="add del mod ord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12" creationId="{CC63051D-9630-4A68-807F-FA825E6B7392}"/>
          </ac:spMkLst>
        </pc:spChg>
        <pc:spChg chg="mod">
          <ac:chgData name="Rahul Suma Ravichandran" userId="S::e1101840@u.nus.edu::1e011f04-1da2-4c46-816d-1f7190645b27" providerId="AD" clId="Web-{B4E689EF-FE4A-C64A-6572-C7A6B13829A9}" dt="2023-09-18T08:49:31.476" v="14"/>
          <ac:spMkLst>
            <pc:docMk/>
            <pc:sldMk cId="3296829553" sldId="262"/>
            <ac:spMk id="14" creationId="{B5B82EC0-51EE-4F2E-A087-D5223789A8DB}"/>
          </ac:spMkLst>
        </pc:spChg>
        <pc:spChg chg="mod ord">
          <ac:chgData name="Rahul Suma Ravichandran" userId="S::e1101840@u.nus.edu::1e011f04-1da2-4c46-816d-1f7190645b27" providerId="AD" clId="Web-{B4E689EF-FE4A-C64A-6572-C7A6B13829A9}" dt="2023-09-18T08:49:31.476" v="14"/>
          <ac:spMkLst>
            <pc:docMk/>
            <pc:sldMk cId="3296829553" sldId="262"/>
            <ac:spMk id="16" creationId="{7C41F5AD-86CF-4002-A24B-ED09D09239B3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8:47.021" v="9"/>
          <ac:spMkLst>
            <pc:docMk/>
            <pc:sldMk cId="3296829553" sldId="262"/>
            <ac:spMk id="22" creationId="{43BBAF34-367D-4E18-A62E-4602BD90855C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8:47.021" v="9"/>
          <ac:spMkLst>
            <pc:docMk/>
            <pc:sldMk cId="3296829553" sldId="262"/>
            <ac:spMk id="24" creationId="{99A4CF08-858A-49E4-B707-4E7585D1156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8:47.021" v="9"/>
          <ac:spMkLst>
            <pc:docMk/>
            <pc:sldMk cId="3296829553" sldId="262"/>
            <ac:spMk id="26" creationId="{56938E62-910D-4D69-AA09-567AAAC3776D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8:47.021" v="9"/>
          <ac:spMkLst>
            <pc:docMk/>
            <pc:sldMk cId="3296829553" sldId="262"/>
            <ac:spMk id="28" creationId="{A74E54C6-D084-4BC8-B3F9-8B9EC22A6B67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8:47.021" v="9"/>
          <ac:spMkLst>
            <pc:docMk/>
            <pc:sldMk cId="3296829553" sldId="262"/>
            <ac:spMk id="30" creationId="{777713DB-A0B1-4507-9991-B6DCAE436C74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00.959" v="11"/>
          <ac:spMkLst>
            <pc:docMk/>
            <pc:sldMk cId="3296829553" sldId="262"/>
            <ac:spMk id="34" creationId="{BAFBE0AC-23B1-4352-95D2-C71EB6D15029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00.959" v="11"/>
          <ac:spMkLst>
            <pc:docMk/>
            <pc:sldMk cId="3296829553" sldId="262"/>
            <ac:spMk id="35" creationId="{AFAADFB1-A9D8-4319-BAC8-6B3FD36BF271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00.959" v="11"/>
          <ac:spMkLst>
            <pc:docMk/>
            <pc:sldMk cId="3296829553" sldId="262"/>
            <ac:spMk id="38" creationId="{3E12F873-5B9B-482F-9FB3-6355C4F3B718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00.959" v="11"/>
          <ac:spMkLst>
            <pc:docMk/>
            <pc:sldMk cId="3296829553" sldId="262"/>
            <ac:spMk id="39" creationId="{0F245259-4364-4D53-AC48-3E893885AD38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00.959" v="11"/>
          <ac:spMkLst>
            <pc:docMk/>
            <pc:sldMk cId="3296829553" sldId="262"/>
            <ac:spMk id="41" creationId="{3B9C7619-9AF0-4D6F-B2E3-21032A5C3AFE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31.429" v="13"/>
          <ac:spMkLst>
            <pc:docMk/>
            <pc:sldMk cId="3296829553" sldId="262"/>
            <ac:spMk id="43" creationId="{3FAD17B9-9E6C-4DD1-9728-97B5E5FCCAB2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31.429" v="13"/>
          <ac:spMkLst>
            <pc:docMk/>
            <pc:sldMk cId="3296829553" sldId="262"/>
            <ac:spMk id="44" creationId="{D7AC3F90-A588-42FF-B41D-062A8D91B9E5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31.429" v="13"/>
          <ac:spMkLst>
            <pc:docMk/>
            <pc:sldMk cId="3296829553" sldId="262"/>
            <ac:spMk id="47" creationId="{E1AADF25-43E9-4DE0-AD82-4F605231913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49:31.429" v="13"/>
          <ac:spMkLst>
            <pc:docMk/>
            <pc:sldMk cId="3296829553" sldId="262"/>
            <ac:spMk id="48" creationId="{CBC2D515-EF3C-4E4E-8BC1-192B21E92713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74" v="63"/>
          <ac:spMkLst>
            <pc:docMk/>
            <pc:sldMk cId="3296829553" sldId="262"/>
            <ac:spMk id="50" creationId="{43BBAF34-367D-4E18-A62E-4602BD90855C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74" v="63"/>
          <ac:spMkLst>
            <pc:docMk/>
            <pc:sldMk cId="3296829553" sldId="262"/>
            <ac:spMk id="51" creationId="{99A4CF08-858A-49E4-B707-4E7585D1156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74" v="63"/>
          <ac:spMkLst>
            <pc:docMk/>
            <pc:sldMk cId="3296829553" sldId="262"/>
            <ac:spMk id="52" creationId="{56938E62-910D-4D69-AA09-567AAAC3776D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74" v="63"/>
          <ac:spMkLst>
            <pc:docMk/>
            <pc:sldMk cId="3296829553" sldId="262"/>
            <ac:spMk id="53" creationId="{A74E54C6-D084-4BC8-B3F9-8B9EC22A6B67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74" v="63"/>
          <ac:spMkLst>
            <pc:docMk/>
            <pc:sldMk cId="3296829553" sldId="262"/>
            <ac:spMk id="54" creationId="{777713DB-A0B1-4507-9991-B6DCAE436C74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1:45.917" v="60"/>
          <ac:spMkLst>
            <pc:docMk/>
            <pc:sldMk cId="3296829553" sldId="262"/>
            <ac:spMk id="61" creationId="{3FAD17B9-9E6C-4DD1-9728-97B5E5FCCAB2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1:45.917" v="60"/>
          <ac:spMkLst>
            <pc:docMk/>
            <pc:sldMk cId="3296829553" sldId="262"/>
            <ac:spMk id="63" creationId="{D7AC3F90-A588-42FF-B41D-062A8D91B9E5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1:45.917" v="60"/>
          <ac:spMkLst>
            <pc:docMk/>
            <pc:sldMk cId="3296829553" sldId="262"/>
            <ac:spMk id="67" creationId="{E1AADF25-43E9-4DE0-AD82-4F605231913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1:45.917" v="60"/>
          <ac:spMkLst>
            <pc:docMk/>
            <pc:sldMk cId="3296829553" sldId="262"/>
            <ac:spMk id="69" creationId="{CBC2D515-EF3C-4E4E-8BC1-192B21E92713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43" v="62"/>
          <ac:spMkLst>
            <pc:docMk/>
            <pc:sldMk cId="3296829553" sldId="262"/>
            <ac:spMk id="71" creationId="{3B9C7619-9AF0-4D6F-B2E3-21032A5C3AFE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43" v="62"/>
          <ac:spMkLst>
            <pc:docMk/>
            <pc:sldMk cId="3296829553" sldId="262"/>
            <ac:spMk id="72" creationId="{AFAADFB1-A9D8-4319-BAC8-6B3FD36BF271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43" v="62"/>
          <ac:spMkLst>
            <pc:docMk/>
            <pc:sldMk cId="3296829553" sldId="262"/>
            <ac:spMk id="73" creationId="{BAFBE0AC-23B1-4352-95D2-C71EB6D15029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43" v="62"/>
          <ac:spMkLst>
            <pc:docMk/>
            <pc:sldMk cId="3296829553" sldId="262"/>
            <ac:spMk id="76" creationId="{3E12F873-5B9B-482F-9FB3-6355C4F3B718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12.543" v="62"/>
          <ac:spMkLst>
            <pc:docMk/>
            <pc:sldMk cId="3296829553" sldId="262"/>
            <ac:spMk id="77" creationId="{0F245259-4364-4D53-AC48-3E893885AD38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79" creationId="{3FAD17B9-9E6C-4DD1-9728-97B5E5FCCAB2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80" creationId="{D7AC3F90-A588-42FF-B41D-062A8D91B9E5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82" creationId="{E1AADF25-43E9-4DE0-AD82-4F605231913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83" creationId="{CBC2D515-EF3C-4E4E-8BC1-192B21E92713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87" creationId="{CC63051D-9630-4A68-807F-FA825E6B7392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88" creationId="{43BBAF34-367D-4E18-A62E-4602BD90855C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90" creationId="{99A4CF08-858A-49E4-B707-4E7585D11566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92" creationId="{56938E62-910D-4D69-AA09-567AAAC3776D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94" creationId="{A74E54C6-D084-4BC8-B3F9-8B9EC22A6B67}"/>
          </ac:spMkLst>
        </pc:spChg>
        <pc:spChg chg="add del">
          <ac:chgData name="Rahul Suma Ravichandran" userId="S::e1101840@u.nus.edu::1e011f04-1da2-4c46-816d-1f7190645b27" providerId="AD" clId="Web-{B4E689EF-FE4A-C64A-6572-C7A6B13829A9}" dt="2023-09-18T08:52:57.997" v="67"/>
          <ac:spMkLst>
            <pc:docMk/>
            <pc:sldMk cId="3296829553" sldId="262"/>
            <ac:spMk id="96" creationId="{777713DB-A0B1-4507-9991-B6DCAE436C74}"/>
          </ac:spMkLst>
        </pc:spChg>
        <pc:spChg chg="add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100" creationId="{3FAD17B9-9E6C-4DD1-9728-97B5E5FCCAB2}"/>
          </ac:spMkLst>
        </pc:spChg>
        <pc:spChg chg="add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101" creationId="{D7AC3F90-A588-42FF-B41D-062A8D91B9E5}"/>
          </ac:spMkLst>
        </pc:spChg>
        <pc:spChg chg="add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103" creationId="{E1AADF25-43E9-4DE0-AD82-4F6052319136}"/>
          </ac:spMkLst>
        </pc:spChg>
        <pc:spChg chg="add">
          <ac:chgData name="Rahul Suma Ravichandran" userId="S::e1101840@u.nus.edu::1e011f04-1da2-4c46-816d-1f7190645b27" providerId="AD" clId="Web-{B4E689EF-FE4A-C64A-6572-C7A6B13829A9}" dt="2023-09-18T08:52:58.013" v="68"/>
          <ac:spMkLst>
            <pc:docMk/>
            <pc:sldMk cId="3296829553" sldId="262"/>
            <ac:spMk id="104" creationId="{CBC2D515-EF3C-4E4E-8BC1-192B21E92713}"/>
          </ac:spMkLst>
        </pc:spChg>
        <pc:spChg chg="add mod">
          <ac:chgData name="Rahul Suma Ravichandran" userId="S::e1101840@u.nus.edu::1e011f04-1da2-4c46-816d-1f7190645b27" providerId="AD" clId="Web-{B4E689EF-FE4A-C64A-6572-C7A6B13829A9}" dt="2023-09-18T08:53:12.716" v="69" actId="14100"/>
          <ac:spMkLst>
            <pc:docMk/>
            <pc:sldMk cId="3296829553" sldId="262"/>
            <ac:spMk id="105" creationId="{CC63051D-9630-4A68-807F-FA825E6B7392}"/>
          </ac:spMkLst>
        </pc:spChg>
        <pc:graphicFrameChg chg="add del">
          <ac:chgData name="Rahul Suma Ravichandran" userId="S::e1101840@u.nus.edu::1e011f04-1da2-4c46-816d-1f7190645b27" providerId="AD" clId="Web-{B4E689EF-FE4A-C64A-6572-C7A6B13829A9}" dt="2023-09-18T08:52:54.903" v="65"/>
          <ac:graphicFrameMkLst>
            <pc:docMk/>
            <pc:sldMk cId="3296829553" sldId="262"/>
            <ac:graphicFrameMk id="85" creationId="{382C36AF-47DC-338F-52E9-12D5A31972E5}"/>
          </ac:graphicFrameMkLst>
        </pc:graphicFrameChg>
        <pc:picChg chg="add del">
          <ac:chgData name="Rahul Suma Ravichandran" userId="S::e1101840@u.nus.edu::1e011f04-1da2-4c46-816d-1f7190645b27" providerId="AD" clId="Web-{B4E689EF-FE4A-C64A-6572-C7A6B13829A9}" dt="2023-09-18T08:48:47.021" v="9"/>
          <ac:picMkLst>
            <pc:docMk/>
            <pc:sldMk cId="3296829553" sldId="262"/>
            <ac:picMk id="18" creationId="{5C8BF35D-101B-5EAE-FD8C-DD3931A0133C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8:47.021" v="9"/>
          <ac:picMkLst>
            <pc:docMk/>
            <pc:sldMk cId="3296829553" sldId="262"/>
            <ac:picMk id="32" creationId="{A9A96FF2-ACD7-48C4-BCE1-FC7F42108606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9:00.959" v="11"/>
          <ac:picMkLst>
            <pc:docMk/>
            <pc:sldMk cId="3296829553" sldId="262"/>
            <ac:picMk id="36" creationId="{617C5FC5-1BC6-470E-A163-7EE80D227E61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9:00.959" v="11"/>
          <ac:picMkLst>
            <pc:docMk/>
            <pc:sldMk cId="3296829553" sldId="262"/>
            <ac:picMk id="37" creationId="{48316889-BCD7-49B5-89BD-4FC1D29FEF45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9:00.959" v="11"/>
          <ac:picMkLst>
            <pc:docMk/>
            <pc:sldMk cId="3296829553" sldId="262"/>
            <ac:picMk id="40" creationId="{86126B8A-D745-09BE-A80F-A66A40C542BD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9:31.429" v="13"/>
          <ac:picMkLst>
            <pc:docMk/>
            <pc:sldMk cId="3296829553" sldId="262"/>
            <ac:picMk id="45" creationId="{E3DABA93-10F4-9A85-D7D2-8CF3F971013E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49:31.429" v="13"/>
          <ac:picMkLst>
            <pc:docMk/>
            <pc:sldMk cId="3296829553" sldId="262"/>
            <ac:picMk id="46" creationId="{015AB904-4FB7-4A0D-B43E-03ACF05E1445}"/>
          </ac:picMkLst>
        </pc:picChg>
        <pc:picChg chg="add mod ord">
          <ac:chgData name="Rahul Suma Ravichandran" userId="S::e1101840@u.nus.edu::1e011f04-1da2-4c46-816d-1f7190645b27" providerId="AD" clId="Web-{B4E689EF-FE4A-C64A-6572-C7A6B13829A9}" dt="2023-09-18T08:52:57.997" v="67"/>
          <ac:picMkLst>
            <pc:docMk/>
            <pc:sldMk cId="3296829553" sldId="262"/>
            <ac:picMk id="55" creationId="{5C8BF35D-101B-5EAE-FD8C-DD3931A0133C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2:12.574" v="63"/>
          <ac:picMkLst>
            <pc:docMk/>
            <pc:sldMk cId="3296829553" sldId="262"/>
            <ac:picMk id="56" creationId="{A9A96FF2-ACD7-48C4-BCE1-FC7F42108606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1:45.917" v="60"/>
          <ac:picMkLst>
            <pc:docMk/>
            <pc:sldMk cId="3296829553" sldId="262"/>
            <ac:picMk id="65" creationId="{015AB904-4FB7-4A0D-B43E-03ACF05E1445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2:12.543" v="62"/>
          <ac:picMkLst>
            <pc:docMk/>
            <pc:sldMk cId="3296829553" sldId="262"/>
            <ac:picMk id="74" creationId="{617C5FC5-1BC6-470E-A163-7EE80D227E61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2:12.543" v="62"/>
          <ac:picMkLst>
            <pc:docMk/>
            <pc:sldMk cId="3296829553" sldId="262"/>
            <ac:picMk id="75" creationId="{48316889-BCD7-49B5-89BD-4FC1D29FEF45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2:58.013" v="68"/>
          <ac:picMkLst>
            <pc:docMk/>
            <pc:sldMk cId="3296829553" sldId="262"/>
            <ac:picMk id="81" creationId="{015AB904-4FB7-4A0D-B43E-03ACF05E1445}"/>
          </ac:picMkLst>
        </pc:picChg>
        <pc:picChg chg="add del">
          <ac:chgData name="Rahul Suma Ravichandran" userId="S::e1101840@u.nus.edu::1e011f04-1da2-4c46-816d-1f7190645b27" providerId="AD" clId="Web-{B4E689EF-FE4A-C64A-6572-C7A6B13829A9}" dt="2023-09-18T08:52:57.997" v="67"/>
          <ac:picMkLst>
            <pc:docMk/>
            <pc:sldMk cId="3296829553" sldId="262"/>
            <ac:picMk id="98" creationId="{A9A96FF2-ACD7-48C4-BCE1-FC7F42108606}"/>
          </ac:picMkLst>
        </pc:picChg>
        <pc:picChg chg="add">
          <ac:chgData name="Rahul Suma Ravichandran" userId="S::e1101840@u.nus.edu::1e011f04-1da2-4c46-816d-1f7190645b27" providerId="AD" clId="Web-{B4E689EF-FE4A-C64A-6572-C7A6B13829A9}" dt="2023-09-18T08:52:58.013" v="68"/>
          <ac:picMkLst>
            <pc:docMk/>
            <pc:sldMk cId="3296829553" sldId="262"/>
            <ac:picMk id="102" creationId="{015AB904-4FB7-4A0D-B43E-03ACF05E1445}"/>
          </ac:picMkLst>
        </pc:picChg>
      </pc:sldChg>
      <pc:sldChg chg="addSp modSp">
        <pc:chgData name="Rahul Suma Ravichandran" userId="S::e1101840@u.nus.edu::1e011f04-1da2-4c46-816d-1f7190645b27" providerId="AD" clId="Web-{B4E689EF-FE4A-C64A-6572-C7A6B13829A9}" dt="2023-09-18T09:20:36.496" v="134" actId="20577"/>
        <pc:sldMkLst>
          <pc:docMk/>
          <pc:sldMk cId="115332433" sldId="263"/>
        </pc:sldMkLst>
        <pc:spChg chg="mod">
          <ac:chgData name="Rahul Suma Ravichandran" userId="S::e1101840@u.nus.edu::1e011f04-1da2-4c46-816d-1f7190645b27" providerId="AD" clId="Web-{B4E689EF-FE4A-C64A-6572-C7A6B13829A9}" dt="2023-09-18T09:20:36.496" v="134" actId="20577"/>
          <ac:spMkLst>
            <pc:docMk/>
            <pc:sldMk cId="115332433" sldId="263"/>
            <ac:spMk id="12" creationId="{CC63051D-9630-4A68-807F-FA825E6B7392}"/>
          </ac:spMkLst>
        </pc:spChg>
        <pc:picChg chg="add mod">
          <ac:chgData name="Rahul Suma Ravichandran" userId="S::e1101840@u.nus.edu::1e011f04-1da2-4c46-816d-1f7190645b27" providerId="AD" clId="Web-{B4E689EF-FE4A-C64A-6572-C7A6B13829A9}" dt="2023-09-18T09:16:07.410" v="99" actId="1076"/>
          <ac:picMkLst>
            <pc:docMk/>
            <pc:sldMk cId="115332433" sldId="263"/>
            <ac:picMk id="2" creationId="{C8EFD73B-FD81-BF50-A4C8-695BBF63C115}"/>
          </ac:picMkLst>
        </pc:picChg>
      </pc:sldChg>
    </pc:docChg>
  </pc:docChgLst>
  <pc:docChgLst>
    <pc:chgData name="Premi Jeevarathinam" userId="S::e1101561@u.nus.edu::abebb93e-6c2d-4d56-a13c-c0336c8652a7" providerId="AD" clId="Web-{84821BE9-9545-772B-811B-08177F5D8F9D}"/>
    <pc:docChg chg="modSld">
      <pc:chgData name="Premi Jeevarathinam" userId="S::e1101561@u.nus.edu::abebb93e-6c2d-4d56-a13c-c0336c8652a7" providerId="AD" clId="Web-{84821BE9-9545-772B-811B-08177F5D8F9D}" dt="2023-09-18T08:22:25.209" v="130" actId="20577"/>
      <pc:docMkLst>
        <pc:docMk/>
      </pc:docMkLst>
      <pc:sldChg chg="delSp modSp">
        <pc:chgData name="Premi Jeevarathinam" userId="S::e1101561@u.nus.edu::abebb93e-6c2d-4d56-a13c-c0336c8652a7" providerId="AD" clId="Web-{84821BE9-9545-772B-811B-08177F5D8F9D}" dt="2023-09-18T08:14:56.429" v="38" actId="14100"/>
        <pc:sldMkLst>
          <pc:docMk/>
          <pc:sldMk cId="109857222" sldId="256"/>
        </pc:sldMkLst>
        <pc:spChg chg="mod">
          <ac:chgData name="Premi Jeevarathinam" userId="S::e1101561@u.nus.edu::abebb93e-6c2d-4d56-a13c-c0336c8652a7" providerId="AD" clId="Web-{84821BE9-9545-772B-811B-08177F5D8F9D}" dt="2023-09-18T08:14:56.429" v="38" actId="1410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Premi Jeevarathinam" userId="S::e1101561@u.nus.edu::abebb93e-6c2d-4d56-a13c-c0336c8652a7" providerId="AD" clId="Web-{84821BE9-9545-772B-811B-08177F5D8F9D}" dt="2023-09-18T08:14:21.896" v="28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Premi Jeevarathinam" userId="S::e1101561@u.nus.edu::abebb93e-6c2d-4d56-a13c-c0336c8652a7" providerId="AD" clId="Web-{84821BE9-9545-772B-811B-08177F5D8F9D}" dt="2023-09-18T08:14:48.428" v="34" actId="1076"/>
          <ac:picMkLst>
            <pc:docMk/>
            <pc:sldMk cId="109857222" sldId="256"/>
            <ac:picMk id="4" creationId="{A9DCD9FF-5909-C94B-60CE-7F3671840C10}"/>
          </ac:picMkLst>
        </pc:picChg>
      </pc:sldChg>
      <pc:sldChg chg="modSp">
        <pc:chgData name="Premi Jeevarathinam" userId="S::e1101561@u.nus.edu::abebb93e-6c2d-4d56-a13c-c0336c8652a7" providerId="AD" clId="Web-{84821BE9-9545-772B-811B-08177F5D8F9D}" dt="2023-09-18T08:22:25.209" v="130" actId="20577"/>
        <pc:sldMkLst>
          <pc:docMk/>
          <pc:sldMk cId="2705403110" sldId="257"/>
        </pc:sldMkLst>
        <pc:spChg chg="mod">
          <ac:chgData name="Premi Jeevarathinam" userId="S::e1101561@u.nus.edu::abebb93e-6c2d-4d56-a13c-c0336c8652a7" providerId="AD" clId="Web-{84821BE9-9545-772B-811B-08177F5D8F9D}" dt="2023-09-18T08:22:25.209" v="130" actId="20577"/>
          <ac:spMkLst>
            <pc:docMk/>
            <pc:sldMk cId="2705403110" sldId="257"/>
            <ac:spMk id="3" creationId="{48955280-8CB5-8689-8BD7-ED408DD0DA07}"/>
          </ac:spMkLst>
        </pc:spChg>
      </pc:sldChg>
      <pc:sldChg chg="modSp">
        <pc:chgData name="Premi Jeevarathinam" userId="S::e1101561@u.nus.edu::abebb93e-6c2d-4d56-a13c-c0336c8652a7" providerId="AD" clId="Web-{84821BE9-9545-772B-811B-08177F5D8F9D}" dt="2023-09-18T08:22:13.927" v="128" actId="20577"/>
        <pc:sldMkLst>
          <pc:docMk/>
          <pc:sldMk cId="1664174192" sldId="259"/>
        </pc:sldMkLst>
        <pc:spChg chg="mod">
          <ac:chgData name="Premi Jeevarathinam" userId="S::e1101561@u.nus.edu::abebb93e-6c2d-4d56-a13c-c0336c8652a7" providerId="AD" clId="Web-{84821BE9-9545-772B-811B-08177F5D8F9D}" dt="2023-09-18T08:21:46.489" v="104" actId="20577"/>
          <ac:spMkLst>
            <pc:docMk/>
            <pc:sldMk cId="1664174192" sldId="259"/>
            <ac:spMk id="8" creationId="{DB0349C6-40E7-4680-A2C8-E84BC0141BB0}"/>
          </ac:spMkLst>
        </pc:spChg>
        <pc:spChg chg="mod">
          <ac:chgData name="Premi Jeevarathinam" userId="S::e1101561@u.nus.edu::abebb93e-6c2d-4d56-a13c-c0336c8652a7" providerId="AD" clId="Web-{84821BE9-9545-772B-811B-08177F5D8F9D}" dt="2023-09-18T08:22:13.927" v="128" actId="20577"/>
          <ac:spMkLst>
            <pc:docMk/>
            <pc:sldMk cId="1664174192" sldId="259"/>
            <ac:spMk id="12" creationId="{CC63051D-9630-4A68-807F-FA825E6B7392}"/>
          </ac:spMkLst>
        </pc:spChg>
      </pc:sldChg>
    </pc:docChg>
  </pc:docChgLst>
  <pc:docChgLst>
    <pc:chgData name="Premi Jeevarathinam" userId="S::e1101561@u.nus.edu::abebb93e-6c2d-4d56-a13c-c0336c8652a7" providerId="AD" clId="Web-{6E3C1A44-7C36-BBC9-4130-4F3C5A4B6760}"/>
    <pc:docChg chg="modSld">
      <pc:chgData name="Premi Jeevarathinam" userId="S::e1101561@u.nus.edu::abebb93e-6c2d-4d56-a13c-c0336c8652a7" providerId="AD" clId="Web-{6E3C1A44-7C36-BBC9-4130-4F3C5A4B6760}" dt="2023-12-03T13:42:37.627" v="0" actId="1076"/>
      <pc:docMkLst>
        <pc:docMk/>
      </pc:docMkLst>
      <pc:sldChg chg="modSp">
        <pc:chgData name="Premi Jeevarathinam" userId="S::e1101561@u.nus.edu::abebb93e-6c2d-4d56-a13c-c0336c8652a7" providerId="AD" clId="Web-{6E3C1A44-7C36-BBC9-4130-4F3C5A4B6760}" dt="2023-12-03T13:42:37.627" v="0" actId="1076"/>
        <pc:sldMkLst>
          <pc:docMk/>
          <pc:sldMk cId="95311869" sldId="260"/>
        </pc:sldMkLst>
        <pc:graphicFrameChg chg="mod">
          <ac:chgData name="Premi Jeevarathinam" userId="S::e1101561@u.nus.edu::abebb93e-6c2d-4d56-a13c-c0336c8652a7" providerId="AD" clId="Web-{6E3C1A44-7C36-BBC9-4130-4F3C5A4B6760}" dt="2023-12-03T13:42:37.627" v="0" actId="1076"/>
          <ac:graphicFrameMkLst>
            <pc:docMk/>
            <pc:sldMk cId="95311869" sldId="260"/>
            <ac:graphicFrameMk id="5" creationId="{B4BB1C40-D933-7A9D-F847-EB835093B7CB}"/>
          </ac:graphicFrameMkLst>
        </pc:graphicFrameChg>
      </pc:sldChg>
    </pc:docChg>
  </pc:docChgLst>
  <pc:docChgLst>
    <pc:chgData name="Premi Jeevarathinam" userId="S::e1101561@u.nus.edu::abebb93e-6c2d-4d56-a13c-c0336c8652a7" providerId="AD" clId="Web-{9A089A40-7CBE-9B35-44F1-94CCD707E6C3}"/>
    <pc:docChg chg="sldOrd">
      <pc:chgData name="Premi Jeevarathinam" userId="S::e1101561@u.nus.edu::abebb93e-6c2d-4d56-a13c-c0336c8652a7" providerId="AD" clId="Web-{9A089A40-7CBE-9B35-44F1-94CCD707E6C3}" dt="2023-09-18T09:34:38.423" v="0"/>
      <pc:docMkLst>
        <pc:docMk/>
      </pc:docMkLst>
      <pc:sldChg chg="ord">
        <pc:chgData name="Premi Jeevarathinam" userId="S::e1101561@u.nus.edu::abebb93e-6c2d-4d56-a13c-c0336c8652a7" providerId="AD" clId="Web-{9A089A40-7CBE-9B35-44F1-94CCD707E6C3}" dt="2023-09-18T09:34:38.423" v="0"/>
        <pc:sldMkLst>
          <pc:docMk/>
          <pc:sldMk cId="2705403110" sldId="257"/>
        </pc:sldMkLst>
      </pc:sldChg>
    </pc:docChg>
  </pc:docChgLst>
  <pc:docChgLst>
    <pc:chgData name="Premi Jeevarathinam" userId="S::e1101561@u.nus.edu::abebb93e-6c2d-4d56-a13c-c0336c8652a7" providerId="AD" clId="Web-{E739B1F9-425B-CD87-8095-2792476BC9CC}"/>
    <pc:docChg chg="addSld modSld">
      <pc:chgData name="Premi Jeevarathinam" userId="S::e1101561@u.nus.edu::abebb93e-6c2d-4d56-a13c-c0336c8652a7" providerId="AD" clId="Web-{E739B1F9-425B-CD87-8095-2792476BC9CC}" dt="2023-09-18T09:33:18.259" v="14"/>
      <pc:docMkLst>
        <pc:docMk/>
      </pc:docMkLst>
      <pc:sldChg chg="modSp">
        <pc:chgData name="Premi Jeevarathinam" userId="S::e1101561@u.nus.edu::abebb93e-6c2d-4d56-a13c-c0336c8652a7" providerId="AD" clId="Web-{E739B1F9-425B-CD87-8095-2792476BC9CC}" dt="2023-09-18T09:31:48.209" v="0" actId="14100"/>
        <pc:sldMkLst>
          <pc:docMk/>
          <pc:sldMk cId="3103935148" sldId="266"/>
        </pc:sldMkLst>
        <pc:graphicFrameChg chg="mod">
          <ac:chgData name="Premi Jeevarathinam" userId="S::e1101561@u.nus.edu::abebb93e-6c2d-4d56-a13c-c0336c8652a7" providerId="AD" clId="Web-{E739B1F9-425B-CD87-8095-2792476BC9CC}" dt="2023-09-18T09:31:48.209" v="0" actId="14100"/>
          <ac:graphicFrameMkLst>
            <pc:docMk/>
            <pc:sldMk cId="3103935148" sldId="266"/>
            <ac:graphicFrameMk id="5" creationId="{B4BB1C40-D933-7A9D-F847-EB835093B7CB}"/>
          </ac:graphicFrameMkLst>
        </pc:graphicFrameChg>
      </pc:sldChg>
      <pc:sldChg chg="addSp delSp modSp new mod setBg addAnim">
        <pc:chgData name="Premi Jeevarathinam" userId="S::e1101561@u.nus.edu::abebb93e-6c2d-4d56-a13c-c0336c8652a7" providerId="AD" clId="Web-{E739B1F9-425B-CD87-8095-2792476BC9CC}" dt="2023-09-18T09:33:18.259" v="14"/>
        <pc:sldMkLst>
          <pc:docMk/>
          <pc:sldMk cId="3723318640" sldId="267"/>
        </pc:sldMkLst>
        <pc:spChg chg="add del mod">
          <ac:chgData name="Premi Jeevarathinam" userId="S::e1101561@u.nus.edu::abebb93e-6c2d-4d56-a13c-c0336c8652a7" providerId="AD" clId="Web-{E739B1F9-425B-CD87-8095-2792476BC9CC}" dt="2023-09-18T09:33:18.259" v="13"/>
          <ac:spMkLst>
            <pc:docMk/>
            <pc:sldMk cId="3723318640" sldId="267"/>
            <ac:spMk id="2" creationId="{DE2DDC51-6ED7-13DB-798A-63CD98ED97FA}"/>
          </ac:spMkLst>
        </pc:spChg>
        <pc:spChg chg="del">
          <ac:chgData name="Premi Jeevarathinam" userId="S::e1101561@u.nus.edu::abebb93e-6c2d-4d56-a13c-c0336c8652a7" providerId="AD" clId="Web-{E739B1F9-425B-CD87-8095-2792476BC9CC}" dt="2023-09-18T09:33:00.649" v="4"/>
          <ac:spMkLst>
            <pc:docMk/>
            <pc:sldMk cId="3723318640" sldId="267"/>
            <ac:spMk id="3" creationId="{E9325DCB-DA83-71EB-0F75-37C5C1A270A7}"/>
          </ac:spMkLst>
        </pc:spChg>
        <pc:spChg chg="add">
          <ac:chgData name="Premi Jeevarathinam" userId="S::e1101561@u.nus.edu::abebb93e-6c2d-4d56-a13c-c0336c8652a7" providerId="AD" clId="Web-{E739B1F9-425B-CD87-8095-2792476BC9CC}" dt="2023-09-18T09:33:18.259" v="13"/>
          <ac:spMkLst>
            <pc:docMk/>
            <pc:sldMk cId="3723318640" sldId="267"/>
            <ac:spMk id="9" creationId="{665DBBEF-238B-476B-96AB-8AAC3224ECEA}"/>
          </ac:spMkLst>
        </pc:spChg>
        <pc:spChg chg="add">
          <ac:chgData name="Premi Jeevarathinam" userId="S::e1101561@u.nus.edu::abebb93e-6c2d-4d56-a13c-c0336c8652a7" providerId="AD" clId="Web-{E739B1F9-425B-CD87-8095-2792476BC9CC}" dt="2023-09-18T09:33:18.259" v="13"/>
          <ac:spMkLst>
            <pc:docMk/>
            <pc:sldMk cId="3723318640" sldId="267"/>
            <ac:spMk id="11" creationId="{3FCFB1DE-0B7E-48CC-BA90-B2AB0889F9D6}"/>
          </ac:spMkLst>
        </pc:spChg>
        <pc:picChg chg="add">
          <ac:chgData name="Premi Jeevarathinam" userId="S::e1101561@u.nus.edu::abebb93e-6c2d-4d56-a13c-c0336c8652a7" providerId="AD" clId="Web-{E739B1F9-425B-CD87-8095-2792476BC9CC}" dt="2023-09-18T09:33:18.259" v="13"/>
          <ac:picMkLst>
            <pc:docMk/>
            <pc:sldMk cId="3723318640" sldId="267"/>
            <ac:picMk id="6" creationId="{36C30BB6-F3EE-889E-AFA5-A79FAFD4451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3E96A3-21B2-438A-9570-86F86F816922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D2822BA-0E7F-424B-948F-9861721B6D04}">
      <dgm:prSet/>
      <dgm:spPr/>
      <dgm:t>
        <a:bodyPr/>
        <a:lstStyle/>
        <a:p>
          <a:r>
            <a:rPr lang="en-US"/>
            <a:t>Sticker/Image Generation:</a:t>
          </a:r>
        </a:p>
      </dgm:t>
    </dgm:pt>
    <dgm:pt modelId="{67FA32B0-08F8-47DB-92A0-6E6D04C9D2B4}" type="parTrans" cxnId="{539D5EA8-2237-4EBD-8FA7-3259566D23A4}">
      <dgm:prSet/>
      <dgm:spPr/>
      <dgm:t>
        <a:bodyPr/>
        <a:lstStyle/>
        <a:p>
          <a:endParaRPr lang="en-US"/>
        </a:p>
      </dgm:t>
    </dgm:pt>
    <dgm:pt modelId="{D945DE89-87BE-4348-8D6B-3ECE619E89EC}" type="sibTrans" cxnId="{539D5EA8-2237-4EBD-8FA7-3259566D23A4}">
      <dgm:prSet/>
      <dgm:spPr/>
      <dgm:t>
        <a:bodyPr/>
        <a:lstStyle/>
        <a:p>
          <a:endParaRPr lang="en-US"/>
        </a:p>
      </dgm:t>
    </dgm:pt>
    <dgm:pt modelId="{24FBAD52-4E7E-42A3-99EA-93EA1CD085C4}">
      <dgm:prSet/>
      <dgm:spPr/>
      <dgm:t>
        <a:bodyPr/>
        <a:lstStyle/>
        <a:p>
          <a:r>
            <a:rPr lang="en-US"/>
            <a:t>Current chat apps has a vast library of stickers that users can send in chats.</a:t>
          </a:r>
        </a:p>
      </dgm:t>
    </dgm:pt>
    <dgm:pt modelId="{555358AF-E5F8-41D6-9B15-4D093CB2456A}" type="parTrans" cxnId="{E54C2777-78AE-4B18-AAD5-606CA887C460}">
      <dgm:prSet/>
      <dgm:spPr/>
      <dgm:t>
        <a:bodyPr/>
        <a:lstStyle/>
        <a:p>
          <a:endParaRPr lang="en-US"/>
        </a:p>
      </dgm:t>
    </dgm:pt>
    <dgm:pt modelId="{C1455F17-A063-48BA-921F-5A8CC163BD1C}" type="sibTrans" cxnId="{E54C2777-78AE-4B18-AAD5-606CA887C460}">
      <dgm:prSet/>
      <dgm:spPr/>
      <dgm:t>
        <a:bodyPr/>
        <a:lstStyle/>
        <a:p>
          <a:endParaRPr lang="en-US"/>
        </a:p>
      </dgm:t>
    </dgm:pt>
    <dgm:pt modelId="{9CF5F74E-EB80-42A0-AA0A-139DA5969047}">
      <dgm:prSet/>
      <dgm:spPr/>
      <dgm:t>
        <a:bodyPr/>
        <a:lstStyle/>
        <a:p>
          <a:r>
            <a:rPr lang="en-US"/>
            <a:t>However, they do not offer a feature for users to generate their own custom stickers.</a:t>
          </a:r>
        </a:p>
      </dgm:t>
    </dgm:pt>
    <dgm:pt modelId="{3A6D67DD-B46A-43E3-BDD1-55C2300E9619}" type="parTrans" cxnId="{C3819433-9607-42A2-A3F3-1B0E8B963BF2}">
      <dgm:prSet/>
      <dgm:spPr/>
      <dgm:t>
        <a:bodyPr/>
        <a:lstStyle/>
        <a:p>
          <a:endParaRPr lang="en-US"/>
        </a:p>
      </dgm:t>
    </dgm:pt>
    <dgm:pt modelId="{16555BAB-480D-4B61-92CB-9CCFD242FCFA}" type="sibTrans" cxnId="{C3819433-9607-42A2-A3F3-1B0E8B963BF2}">
      <dgm:prSet/>
      <dgm:spPr/>
      <dgm:t>
        <a:bodyPr/>
        <a:lstStyle/>
        <a:p>
          <a:endParaRPr lang="en-US"/>
        </a:p>
      </dgm:t>
    </dgm:pt>
    <dgm:pt modelId="{A234007B-A40E-47F5-A975-67B44E14DD80}">
      <dgm:prSet/>
      <dgm:spPr/>
      <dgm:t>
        <a:bodyPr/>
        <a:lstStyle/>
        <a:p>
          <a:r>
            <a:rPr lang="en-US"/>
            <a:t>Word Tuning or Sentence Tone Tuning:</a:t>
          </a:r>
        </a:p>
      </dgm:t>
    </dgm:pt>
    <dgm:pt modelId="{361341F7-27F0-411B-86B3-06129714E825}" type="parTrans" cxnId="{66266E20-ECDC-4142-A924-B14017E7A811}">
      <dgm:prSet/>
      <dgm:spPr/>
      <dgm:t>
        <a:bodyPr/>
        <a:lstStyle/>
        <a:p>
          <a:endParaRPr lang="en-US"/>
        </a:p>
      </dgm:t>
    </dgm:pt>
    <dgm:pt modelId="{B4668FC5-E665-49FA-BB1A-1CE685BADC78}" type="sibTrans" cxnId="{66266E20-ECDC-4142-A924-B14017E7A811}">
      <dgm:prSet/>
      <dgm:spPr/>
      <dgm:t>
        <a:bodyPr/>
        <a:lstStyle/>
        <a:p>
          <a:endParaRPr lang="en-US"/>
        </a:p>
      </dgm:t>
    </dgm:pt>
    <dgm:pt modelId="{AC467B66-FD72-473A-B7FD-8A88C45FA5FD}">
      <dgm:prSet/>
      <dgm:spPr/>
      <dgm:t>
        <a:bodyPr/>
        <a:lstStyle/>
        <a:p>
          <a:r>
            <a:rPr lang="en-US"/>
            <a:t>They allow users to send text messages with various tones and styles, but these options are limited.</a:t>
          </a:r>
        </a:p>
      </dgm:t>
    </dgm:pt>
    <dgm:pt modelId="{73B71641-56D2-4069-8990-94BACA240211}" type="parTrans" cxnId="{26CB07FA-A89E-410B-96CE-214A8F69065E}">
      <dgm:prSet/>
      <dgm:spPr/>
      <dgm:t>
        <a:bodyPr/>
        <a:lstStyle/>
        <a:p>
          <a:endParaRPr lang="en-US"/>
        </a:p>
      </dgm:t>
    </dgm:pt>
    <dgm:pt modelId="{30D92435-FAD7-4394-9899-1E942BF6C628}" type="sibTrans" cxnId="{26CB07FA-A89E-410B-96CE-214A8F69065E}">
      <dgm:prSet/>
      <dgm:spPr/>
      <dgm:t>
        <a:bodyPr/>
        <a:lstStyle/>
        <a:p>
          <a:endParaRPr lang="en-US"/>
        </a:p>
      </dgm:t>
    </dgm:pt>
    <dgm:pt modelId="{1FF65EAB-F40F-45DF-BEDD-9CCC0EF35971}">
      <dgm:prSet/>
      <dgm:spPr/>
      <dgm:t>
        <a:bodyPr/>
        <a:lstStyle/>
        <a:p>
          <a:r>
            <a:rPr lang="en-US"/>
            <a:t>Our chat app offers a more robust tone tuning feature, allowing users to customize the tone and style of their messages more flexibly.</a:t>
          </a:r>
        </a:p>
      </dgm:t>
    </dgm:pt>
    <dgm:pt modelId="{E5CC1668-6C87-4DE0-B666-64543F92C753}" type="parTrans" cxnId="{EE9A3FFD-7D86-43A2-BA10-6DA97F4D8CDB}">
      <dgm:prSet/>
      <dgm:spPr/>
      <dgm:t>
        <a:bodyPr/>
        <a:lstStyle/>
        <a:p>
          <a:endParaRPr lang="en-US"/>
        </a:p>
      </dgm:t>
    </dgm:pt>
    <dgm:pt modelId="{6F0FE718-0D27-4DB4-868F-6217E3487A83}" type="sibTrans" cxnId="{EE9A3FFD-7D86-43A2-BA10-6DA97F4D8CDB}">
      <dgm:prSet/>
      <dgm:spPr/>
      <dgm:t>
        <a:bodyPr/>
        <a:lstStyle/>
        <a:p>
          <a:endParaRPr lang="en-US"/>
        </a:p>
      </dgm:t>
    </dgm:pt>
    <dgm:pt modelId="{A170AAC5-4EC8-4BC2-8F09-95A57879B1F4}">
      <dgm:prSet/>
      <dgm:spPr/>
      <dgm:t>
        <a:bodyPr/>
        <a:lstStyle/>
        <a:p>
          <a:r>
            <a:rPr lang="en-US"/>
            <a:t>ChatGPT Integration:</a:t>
          </a:r>
        </a:p>
      </dgm:t>
    </dgm:pt>
    <dgm:pt modelId="{51D71445-E3E5-4487-B59B-4AB0C0833295}" type="parTrans" cxnId="{4FFE91A8-FDD3-433D-B30E-C22405498481}">
      <dgm:prSet/>
      <dgm:spPr/>
      <dgm:t>
        <a:bodyPr/>
        <a:lstStyle/>
        <a:p>
          <a:endParaRPr lang="en-US"/>
        </a:p>
      </dgm:t>
    </dgm:pt>
    <dgm:pt modelId="{B72459C7-387E-4ACA-8228-E090EC92B6CB}" type="sibTrans" cxnId="{4FFE91A8-FDD3-433D-B30E-C22405498481}">
      <dgm:prSet/>
      <dgm:spPr/>
      <dgm:t>
        <a:bodyPr/>
        <a:lstStyle/>
        <a:p>
          <a:endParaRPr lang="en-US"/>
        </a:p>
      </dgm:t>
    </dgm:pt>
    <dgm:pt modelId="{1F8FF71E-02FE-4D32-867C-CD432F1FA07A}">
      <dgm:prSet/>
      <dgm:spPr/>
      <dgm:t>
        <a:bodyPr/>
        <a:lstStyle/>
        <a:p>
          <a:r>
            <a:rPr lang="en-US"/>
            <a:t>They do not integrate an AI chatbot like ChatGPT for conversational assistance. It primarily focuses on person-to-person messaging.</a:t>
          </a:r>
        </a:p>
      </dgm:t>
    </dgm:pt>
    <dgm:pt modelId="{7D0FF03F-8C98-4320-9AE7-B231AECA4C0B}" type="parTrans" cxnId="{912B5769-693E-46EB-BE3E-6314D4684B4D}">
      <dgm:prSet/>
      <dgm:spPr/>
      <dgm:t>
        <a:bodyPr/>
        <a:lstStyle/>
        <a:p>
          <a:endParaRPr lang="en-US"/>
        </a:p>
      </dgm:t>
    </dgm:pt>
    <dgm:pt modelId="{2CB3BD4F-AD25-4157-A2E5-D0DC2CC9A98C}" type="sibTrans" cxnId="{912B5769-693E-46EB-BE3E-6314D4684B4D}">
      <dgm:prSet/>
      <dgm:spPr/>
      <dgm:t>
        <a:bodyPr/>
        <a:lstStyle/>
        <a:p>
          <a:endParaRPr lang="en-US"/>
        </a:p>
      </dgm:t>
    </dgm:pt>
    <dgm:pt modelId="{800C6050-CD58-4D27-AE66-CB8763BFDC3C}" type="pres">
      <dgm:prSet presAssocID="{073E96A3-21B2-438A-9570-86F86F816922}" presName="Name0" presStyleCnt="0">
        <dgm:presLayoutVars>
          <dgm:dir/>
          <dgm:animLvl val="lvl"/>
          <dgm:resizeHandles val="exact"/>
        </dgm:presLayoutVars>
      </dgm:prSet>
      <dgm:spPr/>
    </dgm:pt>
    <dgm:pt modelId="{5618EA3D-6592-427F-A402-7B7D00202B79}" type="pres">
      <dgm:prSet presAssocID="{6D2822BA-0E7F-424B-948F-9861721B6D04}" presName="linNode" presStyleCnt="0"/>
      <dgm:spPr/>
    </dgm:pt>
    <dgm:pt modelId="{C58981CF-9120-4E06-9CF9-3C95B20FD973}" type="pres">
      <dgm:prSet presAssocID="{6D2822BA-0E7F-424B-948F-9861721B6D04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57B5A645-5BC9-4426-A874-F41357B99CA4}" type="pres">
      <dgm:prSet presAssocID="{6D2822BA-0E7F-424B-948F-9861721B6D04}" presName="descendantText" presStyleLbl="alignAccFollowNode1" presStyleIdx="0" presStyleCnt="3">
        <dgm:presLayoutVars>
          <dgm:bulletEnabled val="1"/>
        </dgm:presLayoutVars>
      </dgm:prSet>
      <dgm:spPr/>
    </dgm:pt>
    <dgm:pt modelId="{54C4AEC7-D12F-40EF-AEC1-73E9D968A2EE}" type="pres">
      <dgm:prSet presAssocID="{D945DE89-87BE-4348-8D6B-3ECE619E89EC}" presName="sp" presStyleCnt="0"/>
      <dgm:spPr/>
    </dgm:pt>
    <dgm:pt modelId="{530A2417-E0E5-4A06-9746-EB16156E34A0}" type="pres">
      <dgm:prSet presAssocID="{A234007B-A40E-47F5-A975-67B44E14DD80}" presName="linNode" presStyleCnt="0"/>
      <dgm:spPr/>
    </dgm:pt>
    <dgm:pt modelId="{F958A01B-2303-47DE-ACBC-2E0A5FEA29C8}" type="pres">
      <dgm:prSet presAssocID="{A234007B-A40E-47F5-A975-67B44E14DD80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8702F34-FA7D-452F-AD1F-1E6DC6023CE6}" type="pres">
      <dgm:prSet presAssocID="{A234007B-A40E-47F5-A975-67B44E14DD80}" presName="descendantText" presStyleLbl="alignAccFollowNode1" presStyleIdx="1" presStyleCnt="3">
        <dgm:presLayoutVars>
          <dgm:bulletEnabled val="1"/>
        </dgm:presLayoutVars>
      </dgm:prSet>
      <dgm:spPr/>
    </dgm:pt>
    <dgm:pt modelId="{79D00184-9C62-485C-AE9A-033AABEE9368}" type="pres">
      <dgm:prSet presAssocID="{B4668FC5-E665-49FA-BB1A-1CE685BADC78}" presName="sp" presStyleCnt="0"/>
      <dgm:spPr/>
    </dgm:pt>
    <dgm:pt modelId="{E665ADDC-10FB-4899-890D-85272F68D851}" type="pres">
      <dgm:prSet presAssocID="{A170AAC5-4EC8-4BC2-8F09-95A57879B1F4}" presName="linNode" presStyleCnt="0"/>
      <dgm:spPr/>
    </dgm:pt>
    <dgm:pt modelId="{73BC8C51-A157-4477-BE0E-232946EA7BDC}" type="pres">
      <dgm:prSet presAssocID="{A170AAC5-4EC8-4BC2-8F09-95A57879B1F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5022A10D-3620-4274-8052-843594828351}" type="pres">
      <dgm:prSet presAssocID="{A170AAC5-4EC8-4BC2-8F09-95A57879B1F4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F9FA6600-7821-4E2F-BD91-102334534B29}" type="presOf" srcId="{A234007B-A40E-47F5-A975-67B44E14DD80}" destId="{F958A01B-2303-47DE-ACBC-2E0A5FEA29C8}" srcOrd="0" destOrd="0" presId="urn:microsoft.com/office/officeart/2005/8/layout/vList5"/>
    <dgm:cxn modelId="{CF2CF400-31DE-4F83-86BE-3E9F4C86A9A9}" type="presOf" srcId="{9CF5F74E-EB80-42A0-AA0A-139DA5969047}" destId="{57B5A645-5BC9-4426-A874-F41357B99CA4}" srcOrd="0" destOrd="1" presId="urn:microsoft.com/office/officeart/2005/8/layout/vList5"/>
    <dgm:cxn modelId="{66266E20-ECDC-4142-A924-B14017E7A811}" srcId="{073E96A3-21B2-438A-9570-86F86F816922}" destId="{A234007B-A40E-47F5-A975-67B44E14DD80}" srcOrd="1" destOrd="0" parTransId="{361341F7-27F0-411B-86B3-06129714E825}" sibTransId="{B4668FC5-E665-49FA-BB1A-1CE685BADC78}"/>
    <dgm:cxn modelId="{EFE9FA32-0B51-4AFD-8093-25F2F7A445B6}" type="presOf" srcId="{1FF65EAB-F40F-45DF-BEDD-9CCC0EF35971}" destId="{98702F34-FA7D-452F-AD1F-1E6DC6023CE6}" srcOrd="0" destOrd="1" presId="urn:microsoft.com/office/officeart/2005/8/layout/vList5"/>
    <dgm:cxn modelId="{C3819433-9607-42A2-A3F3-1B0E8B963BF2}" srcId="{6D2822BA-0E7F-424B-948F-9861721B6D04}" destId="{9CF5F74E-EB80-42A0-AA0A-139DA5969047}" srcOrd="1" destOrd="0" parTransId="{3A6D67DD-B46A-43E3-BDD1-55C2300E9619}" sibTransId="{16555BAB-480D-4B61-92CB-9CCFD242FCFA}"/>
    <dgm:cxn modelId="{912B5769-693E-46EB-BE3E-6314D4684B4D}" srcId="{A170AAC5-4EC8-4BC2-8F09-95A57879B1F4}" destId="{1F8FF71E-02FE-4D32-867C-CD432F1FA07A}" srcOrd="0" destOrd="0" parTransId="{7D0FF03F-8C98-4320-9AE7-B231AECA4C0B}" sibTransId="{2CB3BD4F-AD25-4157-A2E5-D0DC2CC9A98C}"/>
    <dgm:cxn modelId="{E1DE8D54-B5B4-484A-9996-6250E96D5321}" type="presOf" srcId="{24FBAD52-4E7E-42A3-99EA-93EA1CD085C4}" destId="{57B5A645-5BC9-4426-A874-F41357B99CA4}" srcOrd="0" destOrd="0" presId="urn:microsoft.com/office/officeart/2005/8/layout/vList5"/>
    <dgm:cxn modelId="{E54C2777-78AE-4B18-AAD5-606CA887C460}" srcId="{6D2822BA-0E7F-424B-948F-9861721B6D04}" destId="{24FBAD52-4E7E-42A3-99EA-93EA1CD085C4}" srcOrd="0" destOrd="0" parTransId="{555358AF-E5F8-41D6-9B15-4D093CB2456A}" sibTransId="{C1455F17-A063-48BA-921F-5A8CC163BD1C}"/>
    <dgm:cxn modelId="{9151FE8D-FF94-453F-A51B-8AA19ADAB91F}" type="presOf" srcId="{6D2822BA-0E7F-424B-948F-9861721B6D04}" destId="{C58981CF-9120-4E06-9CF9-3C95B20FD973}" srcOrd="0" destOrd="0" presId="urn:microsoft.com/office/officeart/2005/8/layout/vList5"/>
    <dgm:cxn modelId="{58307791-568C-4344-87F8-0EC15750FD49}" type="presOf" srcId="{1F8FF71E-02FE-4D32-867C-CD432F1FA07A}" destId="{5022A10D-3620-4274-8052-843594828351}" srcOrd="0" destOrd="0" presId="urn:microsoft.com/office/officeart/2005/8/layout/vList5"/>
    <dgm:cxn modelId="{539D5EA8-2237-4EBD-8FA7-3259566D23A4}" srcId="{073E96A3-21B2-438A-9570-86F86F816922}" destId="{6D2822BA-0E7F-424B-948F-9861721B6D04}" srcOrd="0" destOrd="0" parTransId="{67FA32B0-08F8-47DB-92A0-6E6D04C9D2B4}" sibTransId="{D945DE89-87BE-4348-8D6B-3ECE619E89EC}"/>
    <dgm:cxn modelId="{4FFE91A8-FDD3-433D-B30E-C22405498481}" srcId="{073E96A3-21B2-438A-9570-86F86F816922}" destId="{A170AAC5-4EC8-4BC2-8F09-95A57879B1F4}" srcOrd="2" destOrd="0" parTransId="{51D71445-E3E5-4487-B59B-4AB0C0833295}" sibTransId="{B72459C7-387E-4ACA-8228-E090EC92B6CB}"/>
    <dgm:cxn modelId="{EB3CAED2-CA6C-4166-A6CD-FC36AC02BC01}" type="presOf" srcId="{073E96A3-21B2-438A-9570-86F86F816922}" destId="{800C6050-CD58-4D27-AE66-CB8763BFDC3C}" srcOrd="0" destOrd="0" presId="urn:microsoft.com/office/officeart/2005/8/layout/vList5"/>
    <dgm:cxn modelId="{D1BE99D9-6408-4E88-A052-4077CEBEB93A}" type="presOf" srcId="{A170AAC5-4EC8-4BC2-8F09-95A57879B1F4}" destId="{73BC8C51-A157-4477-BE0E-232946EA7BDC}" srcOrd="0" destOrd="0" presId="urn:microsoft.com/office/officeart/2005/8/layout/vList5"/>
    <dgm:cxn modelId="{56BD94EF-A56B-4C52-BB4E-78D9B09E5517}" type="presOf" srcId="{AC467B66-FD72-473A-B7FD-8A88C45FA5FD}" destId="{98702F34-FA7D-452F-AD1F-1E6DC6023CE6}" srcOrd="0" destOrd="0" presId="urn:microsoft.com/office/officeart/2005/8/layout/vList5"/>
    <dgm:cxn modelId="{26CB07FA-A89E-410B-96CE-214A8F69065E}" srcId="{A234007B-A40E-47F5-A975-67B44E14DD80}" destId="{AC467B66-FD72-473A-B7FD-8A88C45FA5FD}" srcOrd="0" destOrd="0" parTransId="{73B71641-56D2-4069-8990-94BACA240211}" sibTransId="{30D92435-FAD7-4394-9899-1E942BF6C628}"/>
    <dgm:cxn modelId="{EE9A3FFD-7D86-43A2-BA10-6DA97F4D8CDB}" srcId="{A234007B-A40E-47F5-A975-67B44E14DD80}" destId="{1FF65EAB-F40F-45DF-BEDD-9CCC0EF35971}" srcOrd="1" destOrd="0" parTransId="{E5CC1668-6C87-4DE0-B666-64543F92C753}" sibTransId="{6F0FE718-0D27-4DB4-868F-6217E3487A83}"/>
    <dgm:cxn modelId="{C8DE7DD2-1D96-42B0-B915-886CC5A74179}" type="presParOf" srcId="{800C6050-CD58-4D27-AE66-CB8763BFDC3C}" destId="{5618EA3D-6592-427F-A402-7B7D00202B79}" srcOrd="0" destOrd="0" presId="urn:microsoft.com/office/officeart/2005/8/layout/vList5"/>
    <dgm:cxn modelId="{B9860343-7C9A-40F2-991F-3525732D496A}" type="presParOf" srcId="{5618EA3D-6592-427F-A402-7B7D00202B79}" destId="{C58981CF-9120-4E06-9CF9-3C95B20FD973}" srcOrd="0" destOrd="0" presId="urn:microsoft.com/office/officeart/2005/8/layout/vList5"/>
    <dgm:cxn modelId="{10F5DA4A-9ADE-49A8-B9A2-7780E41110AD}" type="presParOf" srcId="{5618EA3D-6592-427F-A402-7B7D00202B79}" destId="{57B5A645-5BC9-4426-A874-F41357B99CA4}" srcOrd="1" destOrd="0" presId="urn:microsoft.com/office/officeart/2005/8/layout/vList5"/>
    <dgm:cxn modelId="{43F0F503-5CE9-411D-9A8C-9CF1EEBCE47C}" type="presParOf" srcId="{800C6050-CD58-4D27-AE66-CB8763BFDC3C}" destId="{54C4AEC7-D12F-40EF-AEC1-73E9D968A2EE}" srcOrd="1" destOrd="0" presId="urn:microsoft.com/office/officeart/2005/8/layout/vList5"/>
    <dgm:cxn modelId="{4416FC02-2D75-453A-B7E6-32DD5A064A1C}" type="presParOf" srcId="{800C6050-CD58-4D27-AE66-CB8763BFDC3C}" destId="{530A2417-E0E5-4A06-9746-EB16156E34A0}" srcOrd="2" destOrd="0" presId="urn:microsoft.com/office/officeart/2005/8/layout/vList5"/>
    <dgm:cxn modelId="{D8B2D49F-69E0-4913-A828-E1E7375FDDEB}" type="presParOf" srcId="{530A2417-E0E5-4A06-9746-EB16156E34A0}" destId="{F958A01B-2303-47DE-ACBC-2E0A5FEA29C8}" srcOrd="0" destOrd="0" presId="urn:microsoft.com/office/officeart/2005/8/layout/vList5"/>
    <dgm:cxn modelId="{65604210-6430-47DC-A15C-D500FB97FD0D}" type="presParOf" srcId="{530A2417-E0E5-4A06-9746-EB16156E34A0}" destId="{98702F34-FA7D-452F-AD1F-1E6DC6023CE6}" srcOrd="1" destOrd="0" presId="urn:microsoft.com/office/officeart/2005/8/layout/vList5"/>
    <dgm:cxn modelId="{ADA45329-2E87-4705-A2D8-42CDEB64C6B1}" type="presParOf" srcId="{800C6050-CD58-4D27-AE66-CB8763BFDC3C}" destId="{79D00184-9C62-485C-AE9A-033AABEE9368}" srcOrd="3" destOrd="0" presId="urn:microsoft.com/office/officeart/2005/8/layout/vList5"/>
    <dgm:cxn modelId="{0F265EC9-FE59-42E7-A4C7-4282D06BCA56}" type="presParOf" srcId="{800C6050-CD58-4D27-AE66-CB8763BFDC3C}" destId="{E665ADDC-10FB-4899-890D-85272F68D851}" srcOrd="4" destOrd="0" presId="urn:microsoft.com/office/officeart/2005/8/layout/vList5"/>
    <dgm:cxn modelId="{2E8F2355-A42C-408E-B860-54B180A1D867}" type="presParOf" srcId="{E665ADDC-10FB-4899-890D-85272F68D851}" destId="{73BC8C51-A157-4477-BE0E-232946EA7BDC}" srcOrd="0" destOrd="0" presId="urn:microsoft.com/office/officeart/2005/8/layout/vList5"/>
    <dgm:cxn modelId="{26D4B4B9-A515-48F6-97CD-17085959C1FB}" type="presParOf" srcId="{E665ADDC-10FB-4899-890D-85272F68D851}" destId="{5022A10D-3620-4274-8052-84359482835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3E96A3-21B2-438A-9570-86F86F816922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CF5F74E-EB80-42A0-AA0A-139DA5969047}">
      <dgm:prSet phldr="0"/>
      <dgm:spPr/>
      <dgm:t>
        <a:bodyPr/>
        <a:lstStyle/>
        <a:p>
          <a:r>
            <a:rPr lang="en-US">
              <a:latin typeface="Arial"/>
              <a:cs typeface="Arial"/>
            </a:rPr>
            <a:t>Some users might express a desire for more advanced features, such as advanced message customization or AI-powered chat assistance.</a:t>
          </a:r>
          <a:endParaRPr lang="en-US"/>
        </a:p>
      </dgm:t>
    </dgm:pt>
    <dgm:pt modelId="{3A6D67DD-B46A-43E3-BDD1-55C2300E9619}" type="parTrans" cxnId="{C3819433-9607-42A2-A3F3-1B0E8B963BF2}">
      <dgm:prSet/>
      <dgm:spPr/>
      <dgm:t>
        <a:bodyPr/>
        <a:lstStyle/>
        <a:p>
          <a:endParaRPr lang="en-US"/>
        </a:p>
      </dgm:t>
    </dgm:pt>
    <dgm:pt modelId="{16555BAB-480D-4B61-92CB-9CCFD242FCFA}" type="sibTrans" cxnId="{C3819433-9607-42A2-A3F3-1B0E8B963BF2}">
      <dgm:prSet/>
      <dgm:spPr/>
      <dgm:t>
        <a:bodyPr/>
        <a:lstStyle/>
        <a:p>
          <a:endParaRPr lang="en-US"/>
        </a:p>
      </dgm:t>
    </dgm:pt>
    <dgm:pt modelId="{A234007B-A40E-47F5-A975-67B44E14DD80}">
      <dgm:prSet/>
      <dgm:spPr/>
      <dgm:t>
        <a:bodyPr/>
        <a:lstStyle/>
        <a:p>
          <a:pPr rtl="0"/>
          <a:r>
            <a:rPr lang="en-US" b="1"/>
            <a:t>Opportunities </a:t>
          </a:r>
          <a:r>
            <a:rPr lang="en-US" b="1">
              <a:latin typeface="Calibri Light" panose="020F0302020204030204"/>
            </a:rPr>
            <a:t>for </a:t>
          </a:r>
          <a:r>
            <a:rPr lang="en-US" b="0">
              <a:latin typeface="Calibri Light" panose="020F0302020204030204"/>
            </a:rPr>
            <a:t>Our</a:t>
          </a:r>
          <a:r>
            <a:rPr lang="en-US" b="1"/>
            <a:t> Solution:</a:t>
          </a:r>
        </a:p>
      </dgm:t>
    </dgm:pt>
    <dgm:pt modelId="{361341F7-27F0-411B-86B3-06129714E825}" type="parTrans" cxnId="{66266E20-ECDC-4142-A924-B14017E7A811}">
      <dgm:prSet/>
      <dgm:spPr/>
      <dgm:t>
        <a:bodyPr/>
        <a:lstStyle/>
        <a:p>
          <a:endParaRPr lang="en-US"/>
        </a:p>
      </dgm:t>
    </dgm:pt>
    <dgm:pt modelId="{B4668FC5-E665-49FA-BB1A-1CE685BADC78}" type="sibTrans" cxnId="{66266E20-ECDC-4142-A924-B14017E7A811}">
      <dgm:prSet/>
      <dgm:spPr/>
      <dgm:t>
        <a:bodyPr/>
        <a:lstStyle/>
        <a:p>
          <a:endParaRPr lang="en-US"/>
        </a:p>
      </dgm:t>
    </dgm:pt>
    <dgm:pt modelId="{1FF65EAB-F40F-45DF-BEDD-9CCC0EF35971}">
      <dgm:prSet/>
      <dgm:spPr/>
      <dgm:t>
        <a:bodyPr/>
        <a:lstStyle/>
        <a:p>
          <a:pPr rtl="0"/>
          <a:r>
            <a:rPr lang="en-US">
              <a:latin typeface="Arial"/>
              <a:cs typeface="Arial"/>
            </a:rPr>
            <a:t>Our chat app can target users who seek more creative expression through sticker generation and precise message tone tuning.</a:t>
          </a:r>
        </a:p>
      </dgm:t>
    </dgm:pt>
    <dgm:pt modelId="{E5CC1668-6C87-4DE0-B666-64543F92C753}" type="parTrans" cxnId="{EE9A3FFD-7D86-43A2-BA10-6DA97F4D8CDB}">
      <dgm:prSet/>
      <dgm:spPr/>
      <dgm:t>
        <a:bodyPr/>
        <a:lstStyle/>
        <a:p>
          <a:endParaRPr lang="en-US"/>
        </a:p>
      </dgm:t>
    </dgm:pt>
    <dgm:pt modelId="{6F0FE718-0D27-4DB4-868F-6217E3487A83}" type="sibTrans" cxnId="{EE9A3FFD-7D86-43A2-BA10-6DA97F4D8CDB}">
      <dgm:prSet/>
      <dgm:spPr/>
      <dgm:t>
        <a:bodyPr/>
        <a:lstStyle/>
        <a:p>
          <a:endParaRPr lang="en-US"/>
        </a:p>
      </dgm:t>
    </dgm:pt>
    <dgm:pt modelId="{041562A4-D5A4-4285-A152-219BF700566D}">
      <dgm:prSet phldr="0"/>
      <dgm:spPr/>
      <dgm:t>
        <a:bodyPr/>
        <a:lstStyle/>
        <a:p>
          <a:pPr rtl="0"/>
          <a:r>
            <a:rPr lang="en-US" b="1"/>
            <a:t>User Experience and Feedback:</a:t>
          </a:r>
          <a:endParaRPr lang="en-US"/>
        </a:p>
      </dgm:t>
    </dgm:pt>
    <dgm:pt modelId="{2DAA4E8F-951C-4B98-B003-AA48BC6E6047}" type="parTrans" cxnId="{B9A9D5EF-D129-48AA-A21C-71DC87020CF1}">
      <dgm:prSet/>
      <dgm:spPr/>
    </dgm:pt>
    <dgm:pt modelId="{0B96EF9A-D305-4F6E-8490-7D1E3CF82424}" type="sibTrans" cxnId="{B9A9D5EF-D129-48AA-A21C-71DC87020CF1}">
      <dgm:prSet/>
      <dgm:spPr/>
      <dgm:t>
        <a:bodyPr/>
        <a:lstStyle/>
        <a:p>
          <a:endParaRPr lang="en-US"/>
        </a:p>
      </dgm:t>
    </dgm:pt>
    <dgm:pt modelId="{06E8471D-1C8E-465D-AE33-6B2CE939B888}">
      <dgm:prSet phldr="0"/>
      <dgm:spPr/>
      <dgm:t>
        <a:bodyPr/>
        <a:lstStyle/>
        <a:p>
          <a:pPr rtl="0"/>
          <a:r>
            <a:rPr lang="en-US">
              <a:latin typeface="Arial"/>
              <a:cs typeface="Arial"/>
            </a:rPr>
            <a:t>WhatsApp for example has a massive user base, making it a popular choice for messaging worldwide.</a:t>
          </a:r>
        </a:p>
      </dgm:t>
    </dgm:pt>
    <dgm:pt modelId="{FB636E97-F57E-4305-AAF6-CC7E726FC590}" type="parTrans" cxnId="{34821B8B-67E4-45A5-A8C9-6F5211D99592}">
      <dgm:prSet/>
      <dgm:spPr/>
    </dgm:pt>
    <dgm:pt modelId="{57BAD754-22E9-4BB5-A120-468433FC7585}" type="sibTrans" cxnId="{34821B8B-67E4-45A5-A8C9-6F5211D99592}">
      <dgm:prSet/>
      <dgm:spPr/>
      <dgm:t>
        <a:bodyPr/>
        <a:lstStyle/>
        <a:p>
          <a:endParaRPr lang="en-US"/>
        </a:p>
      </dgm:t>
    </dgm:pt>
    <dgm:pt modelId="{B23F23B7-938D-4092-82B9-108B3A4E2E6D}">
      <dgm:prSet phldr="0"/>
      <dgm:spPr/>
      <dgm:t>
        <a:bodyPr/>
        <a:lstStyle/>
        <a:p>
          <a:r>
            <a:rPr lang="en-US">
              <a:latin typeface="Arial"/>
              <a:cs typeface="Arial"/>
            </a:rPr>
            <a:t>User feedback for WhatsApp often highlights its simplicity and reliability for basic messaging needs.</a:t>
          </a:r>
        </a:p>
      </dgm:t>
    </dgm:pt>
    <dgm:pt modelId="{906E6AA6-3079-4A31-BF4F-BE56230F24F3}" type="parTrans" cxnId="{FE80D931-E02D-45ED-955E-76968399ABE0}">
      <dgm:prSet/>
      <dgm:spPr/>
    </dgm:pt>
    <dgm:pt modelId="{2A4B8AF3-0FDF-480B-ADCE-AE6D90F82851}" type="sibTrans" cxnId="{FE80D931-E02D-45ED-955E-76968399ABE0}">
      <dgm:prSet/>
      <dgm:spPr/>
      <dgm:t>
        <a:bodyPr/>
        <a:lstStyle/>
        <a:p>
          <a:endParaRPr lang="en-US"/>
        </a:p>
      </dgm:t>
    </dgm:pt>
    <dgm:pt modelId="{4FFC2331-D4BF-4EDC-815D-27713FEFAD3F}">
      <dgm:prSet phldr="0"/>
      <dgm:spPr/>
      <dgm:t>
        <a:bodyPr/>
        <a:lstStyle/>
        <a:p>
          <a:r>
            <a:rPr lang="en-US">
              <a:latin typeface="Arial"/>
              <a:cs typeface="Arial"/>
            </a:rPr>
            <a:t>The integration of ChatGPT can attract users who value AI-powered assistance and richer conversational experiences.</a:t>
          </a:r>
        </a:p>
      </dgm:t>
    </dgm:pt>
    <dgm:pt modelId="{81820880-D305-43D1-90FB-5A1400662049}" type="parTrans" cxnId="{03A76FE4-BD00-4DAB-A9CF-69A722FC4EC3}">
      <dgm:prSet/>
      <dgm:spPr/>
    </dgm:pt>
    <dgm:pt modelId="{28B38B95-BCE2-41D4-B636-31E59F6B4F82}" type="sibTrans" cxnId="{03A76FE4-BD00-4DAB-A9CF-69A722FC4EC3}">
      <dgm:prSet/>
      <dgm:spPr/>
      <dgm:t>
        <a:bodyPr/>
        <a:lstStyle/>
        <a:p>
          <a:endParaRPr lang="en-US"/>
        </a:p>
      </dgm:t>
    </dgm:pt>
    <dgm:pt modelId="{5ACB2284-BCF9-4437-B5B2-D731F220A3E7}">
      <dgm:prSet phldr="0"/>
      <dgm:spPr/>
      <dgm:t>
        <a:bodyPr/>
        <a:lstStyle/>
        <a:p>
          <a:r>
            <a:rPr lang="en-US">
              <a:latin typeface="Arial"/>
              <a:cs typeface="Arial"/>
            </a:rPr>
            <a:t>Addressing any user pain points or unmet needs identified in WhatsApp's user feedback can be a key selling point for your solution.</a:t>
          </a:r>
        </a:p>
      </dgm:t>
    </dgm:pt>
    <dgm:pt modelId="{1408A39A-D630-4FF3-9521-F024A4C998EE}" type="parTrans" cxnId="{BA777946-F50E-485A-963A-13D884BA6129}">
      <dgm:prSet/>
      <dgm:spPr/>
    </dgm:pt>
    <dgm:pt modelId="{C5C6A52D-2372-4F22-8C13-6FC8CC9D310C}" type="sibTrans" cxnId="{BA777946-F50E-485A-963A-13D884BA6129}">
      <dgm:prSet/>
      <dgm:spPr/>
      <dgm:t>
        <a:bodyPr/>
        <a:lstStyle/>
        <a:p>
          <a:endParaRPr lang="en-US"/>
        </a:p>
      </dgm:t>
    </dgm:pt>
    <dgm:pt modelId="{4D828E24-373B-4122-A479-CFAF91FB98C6}" type="pres">
      <dgm:prSet presAssocID="{073E96A3-21B2-438A-9570-86F86F816922}" presName="linear" presStyleCnt="0">
        <dgm:presLayoutVars>
          <dgm:dir/>
          <dgm:animLvl val="lvl"/>
          <dgm:resizeHandles val="exact"/>
        </dgm:presLayoutVars>
      </dgm:prSet>
      <dgm:spPr/>
    </dgm:pt>
    <dgm:pt modelId="{D81CE474-8064-49BC-851F-F8CC0C142BF2}" type="pres">
      <dgm:prSet presAssocID="{041562A4-D5A4-4285-A152-219BF700566D}" presName="parentLin" presStyleCnt="0"/>
      <dgm:spPr/>
    </dgm:pt>
    <dgm:pt modelId="{DB7C57E2-115D-491A-A91A-517C1968C81B}" type="pres">
      <dgm:prSet presAssocID="{041562A4-D5A4-4285-A152-219BF700566D}" presName="parentLeftMargin" presStyleLbl="node1" presStyleIdx="0" presStyleCnt="2"/>
      <dgm:spPr/>
    </dgm:pt>
    <dgm:pt modelId="{90740894-540E-4BEF-A290-34EE435DCE54}" type="pres">
      <dgm:prSet presAssocID="{041562A4-D5A4-4285-A152-219BF700566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8BB44E1-2753-44C7-8E05-85223884AA64}" type="pres">
      <dgm:prSet presAssocID="{041562A4-D5A4-4285-A152-219BF700566D}" presName="negativeSpace" presStyleCnt="0"/>
      <dgm:spPr/>
    </dgm:pt>
    <dgm:pt modelId="{216BE142-ECAC-4902-B6F9-5D2B472F7B6F}" type="pres">
      <dgm:prSet presAssocID="{041562A4-D5A4-4285-A152-219BF700566D}" presName="childText" presStyleLbl="conFgAcc1" presStyleIdx="0" presStyleCnt="2">
        <dgm:presLayoutVars>
          <dgm:bulletEnabled val="1"/>
        </dgm:presLayoutVars>
      </dgm:prSet>
      <dgm:spPr/>
    </dgm:pt>
    <dgm:pt modelId="{49B0040B-754B-4AA0-AD66-5893B8EB9CBA}" type="pres">
      <dgm:prSet presAssocID="{0B96EF9A-D305-4F6E-8490-7D1E3CF82424}" presName="spaceBetweenRectangles" presStyleCnt="0"/>
      <dgm:spPr/>
    </dgm:pt>
    <dgm:pt modelId="{060A9FE3-EAC7-48BE-B55C-FBBF6171C755}" type="pres">
      <dgm:prSet presAssocID="{A234007B-A40E-47F5-A975-67B44E14DD80}" presName="parentLin" presStyleCnt="0"/>
      <dgm:spPr/>
    </dgm:pt>
    <dgm:pt modelId="{8EA2E792-7796-48D2-899D-6F1CE7B7E96C}" type="pres">
      <dgm:prSet presAssocID="{A234007B-A40E-47F5-A975-67B44E14DD80}" presName="parentLeftMargin" presStyleLbl="node1" presStyleIdx="0" presStyleCnt="2"/>
      <dgm:spPr/>
    </dgm:pt>
    <dgm:pt modelId="{F574BD87-EB06-4D01-A4F5-9FBDAB708BA9}" type="pres">
      <dgm:prSet presAssocID="{A234007B-A40E-47F5-A975-67B44E14DD8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83E2727-40B1-4FFA-BD24-F6F18FBE6890}" type="pres">
      <dgm:prSet presAssocID="{A234007B-A40E-47F5-A975-67B44E14DD80}" presName="negativeSpace" presStyleCnt="0"/>
      <dgm:spPr/>
    </dgm:pt>
    <dgm:pt modelId="{F17FE5A1-B700-403A-8CA8-24439CB8C1C2}" type="pres">
      <dgm:prSet presAssocID="{A234007B-A40E-47F5-A975-67B44E14DD8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987FD02-B67B-43A6-ACEB-B8CA4D3FA52B}" type="presOf" srcId="{A234007B-A40E-47F5-A975-67B44E14DD80}" destId="{8EA2E792-7796-48D2-899D-6F1CE7B7E96C}" srcOrd="0" destOrd="0" presId="urn:microsoft.com/office/officeart/2005/8/layout/list1"/>
    <dgm:cxn modelId="{66266E20-ECDC-4142-A924-B14017E7A811}" srcId="{073E96A3-21B2-438A-9570-86F86F816922}" destId="{A234007B-A40E-47F5-A975-67B44E14DD80}" srcOrd="1" destOrd="0" parTransId="{361341F7-27F0-411B-86B3-06129714E825}" sibTransId="{B4668FC5-E665-49FA-BB1A-1CE685BADC78}"/>
    <dgm:cxn modelId="{FE80D931-E02D-45ED-955E-76968399ABE0}" srcId="{041562A4-D5A4-4285-A152-219BF700566D}" destId="{B23F23B7-938D-4092-82B9-108B3A4E2E6D}" srcOrd="1" destOrd="0" parTransId="{906E6AA6-3079-4A31-BF4F-BE56230F24F3}" sibTransId="{2A4B8AF3-0FDF-480B-ADCE-AE6D90F82851}"/>
    <dgm:cxn modelId="{C3819433-9607-42A2-A3F3-1B0E8B963BF2}" srcId="{041562A4-D5A4-4285-A152-219BF700566D}" destId="{9CF5F74E-EB80-42A0-AA0A-139DA5969047}" srcOrd="2" destOrd="0" parTransId="{3A6D67DD-B46A-43E3-BDD1-55C2300E9619}" sibTransId="{16555BAB-480D-4B61-92CB-9CCFD242FCFA}"/>
    <dgm:cxn modelId="{BA777946-F50E-485A-963A-13D884BA6129}" srcId="{A234007B-A40E-47F5-A975-67B44E14DD80}" destId="{5ACB2284-BCF9-4437-B5B2-D731F220A3E7}" srcOrd="2" destOrd="0" parTransId="{1408A39A-D630-4FF3-9521-F024A4C998EE}" sibTransId="{C5C6A52D-2372-4F22-8C13-6FC8CC9D310C}"/>
    <dgm:cxn modelId="{307AC449-0360-4392-B3E4-7D767662FE84}" type="presOf" srcId="{041562A4-D5A4-4285-A152-219BF700566D}" destId="{DB7C57E2-115D-491A-A91A-517C1968C81B}" srcOrd="0" destOrd="0" presId="urn:microsoft.com/office/officeart/2005/8/layout/list1"/>
    <dgm:cxn modelId="{2900FD4D-9C5D-4A8B-92FB-2F157EB1D1C4}" type="presOf" srcId="{A234007B-A40E-47F5-A975-67B44E14DD80}" destId="{F574BD87-EB06-4D01-A4F5-9FBDAB708BA9}" srcOrd="1" destOrd="0" presId="urn:microsoft.com/office/officeart/2005/8/layout/list1"/>
    <dgm:cxn modelId="{A905086F-A9C1-4284-B4D2-90667F0DBBAA}" type="presOf" srcId="{041562A4-D5A4-4285-A152-219BF700566D}" destId="{90740894-540E-4BEF-A290-34EE435DCE54}" srcOrd="1" destOrd="0" presId="urn:microsoft.com/office/officeart/2005/8/layout/list1"/>
    <dgm:cxn modelId="{2DCD107E-8B05-4CE6-BC6C-D59DE952714C}" type="presOf" srcId="{1FF65EAB-F40F-45DF-BEDD-9CCC0EF35971}" destId="{F17FE5A1-B700-403A-8CA8-24439CB8C1C2}" srcOrd="0" destOrd="0" presId="urn:microsoft.com/office/officeart/2005/8/layout/list1"/>
    <dgm:cxn modelId="{22EE1684-A346-4A00-912C-769E05E03405}" type="presOf" srcId="{06E8471D-1C8E-465D-AE33-6B2CE939B888}" destId="{216BE142-ECAC-4902-B6F9-5D2B472F7B6F}" srcOrd="0" destOrd="0" presId="urn:microsoft.com/office/officeart/2005/8/layout/list1"/>
    <dgm:cxn modelId="{34821B8B-67E4-45A5-A8C9-6F5211D99592}" srcId="{041562A4-D5A4-4285-A152-219BF700566D}" destId="{06E8471D-1C8E-465D-AE33-6B2CE939B888}" srcOrd="0" destOrd="0" parTransId="{FB636E97-F57E-4305-AAF6-CC7E726FC590}" sibTransId="{57BAD754-22E9-4BB5-A120-468433FC7585}"/>
    <dgm:cxn modelId="{619CC290-E65E-40EE-B876-442556271496}" type="presOf" srcId="{073E96A3-21B2-438A-9570-86F86F816922}" destId="{4D828E24-373B-4122-A479-CFAF91FB98C6}" srcOrd="0" destOrd="0" presId="urn:microsoft.com/office/officeart/2005/8/layout/list1"/>
    <dgm:cxn modelId="{D027E4B2-2E9F-4C00-8DC7-EE97827EFBFA}" type="presOf" srcId="{9CF5F74E-EB80-42A0-AA0A-139DA5969047}" destId="{216BE142-ECAC-4902-B6F9-5D2B472F7B6F}" srcOrd="0" destOrd="2" presId="urn:microsoft.com/office/officeart/2005/8/layout/list1"/>
    <dgm:cxn modelId="{47C84AB6-083A-4D03-95FB-82F772EB5DDA}" type="presOf" srcId="{B23F23B7-938D-4092-82B9-108B3A4E2E6D}" destId="{216BE142-ECAC-4902-B6F9-5D2B472F7B6F}" srcOrd="0" destOrd="1" presId="urn:microsoft.com/office/officeart/2005/8/layout/list1"/>
    <dgm:cxn modelId="{03A76FE4-BD00-4DAB-A9CF-69A722FC4EC3}" srcId="{A234007B-A40E-47F5-A975-67B44E14DD80}" destId="{4FFC2331-D4BF-4EDC-815D-27713FEFAD3F}" srcOrd="1" destOrd="0" parTransId="{81820880-D305-43D1-90FB-5A1400662049}" sibTransId="{28B38B95-BCE2-41D4-B636-31E59F6B4F82}"/>
    <dgm:cxn modelId="{338A27EF-5571-4B75-8084-6A1D1C67D28E}" type="presOf" srcId="{5ACB2284-BCF9-4437-B5B2-D731F220A3E7}" destId="{F17FE5A1-B700-403A-8CA8-24439CB8C1C2}" srcOrd="0" destOrd="2" presId="urn:microsoft.com/office/officeart/2005/8/layout/list1"/>
    <dgm:cxn modelId="{B9A9D5EF-D129-48AA-A21C-71DC87020CF1}" srcId="{073E96A3-21B2-438A-9570-86F86F816922}" destId="{041562A4-D5A4-4285-A152-219BF700566D}" srcOrd="0" destOrd="0" parTransId="{2DAA4E8F-951C-4B98-B003-AA48BC6E6047}" sibTransId="{0B96EF9A-D305-4F6E-8490-7D1E3CF82424}"/>
    <dgm:cxn modelId="{EF6A0EF8-0B5B-4348-85B4-1E01E16454DD}" type="presOf" srcId="{4FFC2331-D4BF-4EDC-815D-27713FEFAD3F}" destId="{F17FE5A1-B700-403A-8CA8-24439CB8C1C2}" srcOrd="0" destOrd="1" presId="urn:microsoft.com/office/officeart/2005/8/layout/list1"/>
    <dgm:cxn modelId="{EE9A3FFD-7D86-43A2-BA10-6DA97F4D8CDB}" srcId="{A234007B-A40E-47F5-A975-67B44E14DD80}" destId="{1FF65EAB-F40F-45DF-BEDD-9CCC0EF35971}" srcOrd="0" destOrd="0" parTransId="{E5CC1668-6C87-4DE0-B666-64543F92C753}" sibTransId="{6F0FE718-0D27-4DB4-868F-6217E3487A83}"/>
    <dgm:cxn modelId="{4ED878DB-932D-4586-8E02-8EAF7903478F}" type="presParOf" srcId="{4D828E24-373B-4122-A479-CFAF91FB98C6}" destId="{D81CE474-8064-49BC-851F-F8CC0C142BF2}" srcOrd="0" destOrd="0" presId="urn:microsoft.com/office/officeart/2005/8/layout/list1"/>
    <dgm:cxn modelId="{63947D37-F876-4ECF-AEFE-FFBEF2BABCA5}" type="presParOf" srcId="{D81CE474-8064-49BC-851F-F8CC0C142BF2}" destId="{DB7C57E2-115D-491A-A91A-517C1968C81B}" srcOrd="0" destOrd="0" presId="urn:microsoft.com/office/officeart/2005/8/layout/list1"/>
    <dgm:cxn modelId="{00078019-C3B9-430D-ABFE-5C75908164A5}" type="presParOf" srcId="{D81CE474-8064-49BC-851F-F8CC0C142BF2}" destId="{90740894-540E-4BEF-A290-34EE435DCE54}" srcOrd="1" destOrd="0" presId="urn:microsoft.com/office/officeart/2005/8/layout/list1"/>
    <dgm:cxn modelId="{7A22B016-8813-469D-B2C2-F2F4A616EEC5}" type="presParOf" srcId="{4D828E24-373B-4122-A479-CFAF91FB98C6}" destId="{78BB44E1-2753-44C7-8E05-85223884AA64}" srcOrd="1" destOrd="0" presId="urn:microsoft.com/office/officeart/2005/8/layout/list1"/>
    <dgm:cxn modelId="{F2E1ED6A-3CFF-43CC-B021-0FC5C832F50F}" type="presParOf" srcId="{4D828E24-373B-4122-A479-CFAF91FB98C6}" destId="{216BE142-ECAC-4902-B6F9-5D2B472F7B6F}" srcOrd="2" destOrd="0" presId="urn:microsoft.com/office/officeart/2005/8/layout/list1"/>
    <dgm:cxn modelId="{B5D07F9C-EB72-4C0C-8A14-0BDF52CA1088}" type="presParOf" srcId="{4D828E24-373B-4122-A479-CFAF91FB98C6}" destId="{49B0040B-754B-4AA0-AD66-5893B8EB9CBA}" srcOrd="3" destOrd="0" presId="urn:microsoft.com/office/officeart/2005/8/layout/list1"/>
    <dgm:cxn modelId="{460D9F5C-D6D6-4851-8C7F-B9DCEA55780C}" type="presParOf" srcId="{4D828E24-373B-4122-A479-CFAF91FB98C6}" destId="{060A9FE3-EAC7-48BE-B55C-FBBF6171C755}" srcOrd="4" destOrd="0" presId="urn:microsoft.com/office/officeart/2005/8/layout/list1"/>
    <dgm:cxn modelId="{62F3EF8B-1A1D-4C20-A5FF-8DE838054F0F}" type="presParOf" srcId="{060A9FE3-EAC7-48BE-B55C-FBBF6171C755}" destId="{8EA2E792-7796-48D2-899D-6F1CE7B7E96C}" srcOrd="0" destOrd="0" presId="urn:microsoft.com/office/officeart/2005/8/layout/list1"/>
    <dgm:cxn modelId="{EC1EBC71-D2EB-402B-92C7-9291057476F1}" type="presParOf" srcId="{060A9FE3-EAC7-48BE-B55C-FBBF6171C755}" destId="{F574BD87-EB06-4D01-A4F5-9FBDAB708BA9}" srcOrd="1" destOrd="0" presId="urn:microsoft.com/office/officeart/2005/8/layout/list1"/>
    <dgm:cxn modelId="{2392CE51-D824-4DF9-A5E0-A6B85B0DAB6B}" type="presParOf" srcId="{4D828E24-373B-4122-A479-CFAF91FB98C6}" destId="{A83E2727-40B1-4FFA-BD24-F6F18FBE6890}" srcOrd="5" destOrd="0" presId="urn:microsoft.com/office/officeart/2005/8/layout/list1"/>
    <dgm:cxn modelId="{128FD001-278B-402B-A028-BEB0E105C9EA}" type="presParOf" srcId="{4D828E24-373B-4122-A479-CFAF91FB98C6}" destId="{F17FE5A1-B700-403A-8CA8-24439CB8C1C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B5A645-5BC9-4426-A874-F41357B99CA4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Current chat apps has a vast library of stickers that users can send in chats.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However, they do not offer a feature for users to generate their own custom stickers.</a:t>
          </a:r>
        </a:p>
      </dsp:txBody>
      <dsp:txXfrm rot="-5400000">
        <a:off x="3785616" y="197117"/>
        <a:ext cx="6675221" cy="1012303"/>
      </dsp:txXfrm>
    </dsp:sp>
    <dsp:sp modelId="{C58981CF-9120-4E06-9CF9-3C95B20FD973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Sticker/Image Generation:</a:t>
          </a:r>
        </a:p>
      </dsp:txBody>
      <dsp:txXfrm>
        <a:off x="68454" y="70578"/>
        <a:ext cx="3648708" cy="1265378"/>
      </dsp:txXfrm>
    </dsp:sp>
    <dsp:sp modelId="{98702F34-FA7D-452F-AD1F-1E6DC6023CE6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They allow users to send text messages with various tones and styles, but these options are limited.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Our chat app offers a more robust tone tuning feature, allowing users to customize the tone and style of their messages more flexibly.</a:t>
          </a:r>
        </a:p>
      </dsp:txBody>
      <dsp:txXfrm rot="-5400000">
        <a:off x="3785616" y="1669517"/>
        <a:ext cx="6675221" cy="1012303"/>
      </dsp:txXfrm>
    </dsp:sp>
    <dsp:sp modelId="{F958A01B-2303-47DE-ACBC-2E0A5FEA29C8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Word Tuning or Sentence Tone Tuning:</a:t>
          </a:r>
        </a:p>
      </dsp:txBody>
      <dsp:txXfrm>
        <a:off x="68454" y="1542979"/>
        <a:ext cx="3648708" cy="1265378"/>
      </dsp:txXfrm>
    </dsp:sp>
    <dsp:sp modelId="{5022A10D-3620-4274-8052-843594828351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They do not integrate an AI chatbot like ChatGPT for conversational assistance. It primarily focuses on person-to-person messaging.</a:t>
          </a:r>
        </a:p>
      </dsp:txBody>
      <dsp:txXfrm rot="-5400000">
        <a:off x="3785616" y="3141918"/>
        <a:ext cx="6675221" cy="1012303"/>
      </dsp:txXfrm>
    </dsp:sp>
    <dsp:sp modelId="{73BC8C51-A157-4477-BE0E-232946EA7BDC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ChatGPT Integration:</a:t>
          </a:r>
        </a:p>
      </dsp:txBody>
      <dsp:txXfrm>
        <a:off x="68454" y="3015380"/>
        <a:ext cx="3648708" cy="12653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6BE142-ECAC-4902-B6F9-5D2B472F7B6F}">
      <dsp:nvSpPr>
        <dsp:cNvPr id="0" name=""/>
        <dsp:cNvSpPr/>
      </dsp:nvSpPr>
      <dsp:spPr>
        <a:xfrm>
          <a:off x="0" y="368229"/>
          <a:ext cx="10911840" cy="249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6880" tIns="458216" rIns="846880" bIns="156464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WhatsApp for example has a massive user base, making it a popular choice for messaging worldwide.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User feedback for WhatsApp often highlights its simplicity and reliability for basic messaging needs.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Some users might express a desire for more advanced features, such as advanced message customization or AI-powered chat assistance.</a:t>
          </a:r>
          <a:endParaRPr lang="en-US" sz="2200" kern="1200"/>
        </a:p>
      </dsp:txBody>
      <dsp:txXfrm>
        <a:off x="0" y="368229"/>
        <a:ext cx="10911840" cy="2494800"/>
      </dsp:txXfrm>
    </dsp:sp>
    <dsp:sp modelId="{90740894-540E-4BEF-A290-34EE435DCE54}">
      <dsp:nvSpPr>
        <dsp:cNvPr id="0" name=""/>
        <dsp:cNvSpPr/>
      </dsp:nvSpPr>
      <dsp:spPr>
        <a:xfrm>
          <a:off x="545592" y="43509"/>
          <a:ext cx="7638288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8709" tIns="0" rIns="288709" bIns="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User Experience and Feedback:</a:t>
          </a:r>
          <a:endParaRPr lang="en-US" sz="2200" kern="1200"/>
        </a:p>
      </dsp:txBody>
      <dsp:txXfrm>
        <a:off x="577295" y="75212"/>
        <a:ext cx="7574882" cy="586034"/>
      </dsp:txXfrm>
    </dsp:sp>
    <dsp:sp modelId="{F17FE5A1-B700-403A-8CA8-24439CB8C1C2}">
      <dsp:nvSpPr>
        <dsp:cNvPr id="0" name=""/>
        <dsp:cNvSpPr/>
      </dsp:nvSpPr>
      <dsp:spPr>
        <a:xfrm>
          <a:off x="0" y="3306549"/>
          <a:ext cx="10911840" cy="249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6880" tIns="458216" rIns="846880" bIns="156464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Our chat app can target users who seek more creative expression through sticker generation and precise message tone tuning.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The integration of ChatGPT can attract users who value AI-powered assistance and richer conversational experiences.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rial"/>
              <a:cs typeface="Arial"/>
            </a:rPr>
            <a:t>Addressing any user pain points or unmet needs identified in WhatsApp's user feedback can be a key selling point for your solution.</a:t>
          </a:r>
        </a:p>
      </dsp:txBody>
      <dsp:txXfrm>
        <a:off x="0" y="3306549"/>
        <a:ext cx="10911840" cy="2494800"/>
      </dsp:txXfrm>
    </dsp:sp>
    <dsp:sp modelId="{F574BD87-EB06-4D01-A4F5-9FBDAB708BA9}">
      <dsp:nvSpPr>
        <dsp:cNvPr id="0" name=""/>
        <dsp:cNvSpPr/>
      </dsp:nvSpPr>
      <dsp:spPr>
        <a:xfrm>
          <a:off x="545592" y="2981828"/>
          <a:ext cx="7638288" cy="6494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88709" tIns="0" rIns="288709" bIns="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Opportunities </a:t>
          </a:r>
          <a:r>
            <a:rPr lang="en-US" sz="2200" b="1" kern="1200">
              <a:latin typeface="Calibri Light" panose="020F0302020204030204"/>
            </a:rPr>
            <a:t>for </a:t>
          </a:r>
          <a:r>
            <a:rPr lang="en-US" sz="2200" b="0" kern="1200">
              <a:latin typeface="Calibri Light" panose="020F0302020204030204"/>
            </a:rPr>
            <a:t>Our</a:t>
          </a:r>
          <a:r>
            <a:rPr lang="en-US" sz="2200" b="1" kern="1200"/>
            <a:t> Solution:</a:t>
          </a:r>
        </a:p>
      </dsp:txBody>
      <dsp:txXfrm>
        <a:off x="577295" y="3013531"/>
        <a:ext cx="7574882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91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9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9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02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14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9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91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47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92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94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7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 b="1" i="0" cap="none">
                <a:effectLst/>
              </a:rPr>
              <a:t>TextEvo </a:t>
            </a:r>
            <a:r>
              <a:rPr lang="en-US" sz="4200" b="0" i="0" cap="none">
                <a:effectLst/>
              </a:rPr>
              <a:t>:   </a:t>
            </a:r>
            <a:br>
              <a:rPr lang="en-US" sz="4200" b="0" i="0" cap="none">
                <a:effectLst/>
              </a:rPr>
            </a:br>
            <a:r>
              <a:rPr lang="en-US" sz="4200" b="0" i="0" cap="none">
                <a:effectLst/>
              </a:rPr>
              <a:t>Chatting Redefined</a:t>
            </a:r>
            <a:endParaRPr lang="en-US" sz="42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7E68088-9696-3120-7A10-4E42C93AD836}"/>
              </a:ext>
            </a:extLst>
          </p:cNvPr>
          <p:cNvSpPr txBox="1">
            <a:spLocks/>
          </p:cNvSpPr>
          <p:nvPr/>
        </p:nvSpPr>
        <p:spPr>
          <a:xfrm>
            <a:off x="455725" y="4347738"/>
            <a:ext cx="4243589" cy="19072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200" b="1" u="sng">
                <a:latin typeface="+mn-lt"/>
                <a:ea typeface="+mn-ea"/>
                <a:cs typeface="+mn-cs"/>
              </a:rPr>
              <a:t>Team 18</a:t>
            </a:r>
            <a:endParaRPr lang="en-US" sz="2200" b="1">
              <a:latin typeface="+mn-lt"/>
              <a:ea typeface="+mn-ea"/>
              <a:cs typeface="Calibri" panose="020F0502020204030204"/>
            </a:endParaRPr>
          </a:p>
          <a:p>
            <a:pPr>
              <a:spcAft>
                <a:spcPts val="600"/>
              </a:spcAft>
            </a:pPr>
            <a:r>
              <a:rPr lang="en-US" sz="2200">
                <a:latin typeface="+mn-lt"/>
                <a:ea typeface="+mn-ea"/>
                <a:cs typeface="+mn-cs"/>
              </a:rPr>
              <a:t>Sai Niharika Naidu Gandham</a:t>
            </a:r>
            <a:endParaRPr lang="en-US" sz="2200">
              <a:latin typeface="+mn-lt"/>
              <a:ea typeface="Calibri" panose="020F0502020204030204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2200">
                <a:latin typeface="+mn-lt"/>
                <a:ea typeface="+mn-ea"/>
                <a:cs typeface="+mn-cs"/>
              </a:rPr>
              <a:t>Premi Jeevarathinam</a:t>
            </a:r>
            <a:endParaRPr lang="en-US" sz="2200">
              <a:latin typeface="+mn-lt"/>
              <a:ea typeface="Calibri" panose="020F0502020204030204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2200">
                <a:latin typeface="+mn-lt"/>
                <a:ea typeface="+mn-ea"/>
                <a:cs typeface="+mn-cs"/>
              </a:rPr>
              <a:t>Rahul Suma Ravichandran</a:t>
            </a:r>
            <a:endParaRPr lang="en-US" sz="2200">
              <a:latin typeface="+mn-lt"/>
              <a:ea typeface="Calibri" panose="020F0502020204030204"/>
              <a:cs typeface="Calibri"/>
            </a:endParaRPr>
          </a:p>
        </p:txBody>
      </p:sp>
      <p:pic>
        <p:nvPicPr>
          <p:cNvPr id="7" name="Picture 6" descr="Mobile phone and text message bubbles">
            <a:extLst>
              <a:ext uri="{FF2B5EF4-FFF2-40B4-BE49-F238E27FC236}">
                <a16:creationId xmlns:a16="http://schemas.microsoft.com/office/drawing/2014/main" id="{CDDDA987-4A6F-7A5B-0CAA-1A99A7B2C5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66" r="1656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B0349C6-40E7-4680-A2C8-E84BC014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244" y="-4419"/>
            <a:ext cx="6272856" cy="1329349"/>
          </a:xfrm>
        </p:spPr>
        <p:txBody>
          <a:bodyPr>
            <a:normAutofit/>
          </a:bodyPr>
          <a:lstStyle/>
          <a:p>
            <a:pPr algn="ctr"/>
            <a:r>
              <a:rPr lang="en-US" sz="4200" b="1">
                <a:solidFill>
                  <a:schemeClr val="tx2"/>
                </a:solidFill>
                <a:latin typeface="Calibri"/>
                <a:cs typeface="Calibri"/>
              </a:rPr>
              <a:t>Problem Statement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55280-8CB5-8689-8BD7-ED408DD0D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637" y="1223458"/>
            <a:ext cx="10703689" cy="51824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en-US" sz="2400">
                <a:solidFill>
                  <a:schemeClr val="tx2"/>
                </a:solidFill>
                <a:latin typeface="Calibri"/>
                <a:cs typeface="Calibri"/>
              </a:rPr>
              <a:t>We are in the era where state-of-art models are playing a huge role in the current day to day tasks after the OpenAI's chatGPT release. While we also have high speed internet and faster data rates , we can use ML in our texts to make it more meaningful and innovative.</a:t>
            </a:r>
            <a:endParaRPr lang="en-US" sz="2400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400">
                <a:solidFill>
                  <a:schemeClr val="tx2"/>
                </a:solidFill>
                <a:latin typeface="Calibri"/>
                <a:cs typeface="Calibri"/>
              </a:rPr>
              <a:t>Hence, we have come with an idea, where we can add chatGPT to any messaging app like Whatsapp or telegram.</a:t>
            </a:r>
            <a:endParaRPr lang="en-US" sz="2400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400" b="1">
                <a:solidFill>
                  <a:schemeClr val="tx2"/>
                </a:solidFill>
                <a:latin typeface="Calibri"/>
                <a:cs typeface="Calibri"/>
              </a:rPr>
              <a:t>What features can it have ?</a:t>
            </a:r>
            <a:endParaRPr lang="en-US" sz="2400" b="1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400">
                <a:solidFill>
                  <a:schemeClr val="tx2"/>
                </a:solidFill>
                <a:latin typeface="Calibri"/>
                <a:cs typeface="Calibri"/>
              </a:rPr>
              <a:t>Include ChatGPT in text chat, where a user can talk to it in the text app UI itself.</a:t>
            </a:r>
            <a:endParaRPr lang="en-US" sz="2400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400">
                <a:solidFill>
                  <a:schemeClr val="tx2"/>
                </a:solidFill>
                <a:latin typeface="Calibri"/>
                <a:cs typeface="Calibri"/>
              </a:rPr>
              <a:t>Generate image from the prompt which is done by stable diffusion currently.</a:t>
            </a:r>
            <a:endParaRPr lang="en-US" sz="2400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400">
                <a:solidFill>
                  <a:schemeClr val="tx2"/>
                </a:solidFill>
                <a:latin typeface="Calibri"/>
                <a:cs typeface="Calibri"/>
              </a:rPr>
              <a:t>Get your tone just right (Grammarly).</a:t>
            </a:r>
            <a:endParaRPr lang="en-US" sz="2400">
              <a:solidFill>
                <a:schemeClr val="tx2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Font typeface="Wingdings" panose="05000000000000000000" pitchFamily="2" charset="2"/>
              <a:buAutoNum type="arabicPeriod"/>
            </a:pPr>
            <a:endParaRPr lang="en-US" sz="180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B5B82EC0-51EE-4F2E-A087-D5223789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4672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EC781-EEFF-4A50-9702-BA8F81537B56}" type="datetime1">
              <a:rPr lang="en-US" smtClean="0"/>
              <a:pPr>
                <a:spcAft>
                  <a:spcPts val="600"/>
                </a:spcAft>
              </a:pPr>
              <a:t>12/3/2023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C41F5AD-86CF-4002-A24B-ED09D09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0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B0349C6-40E7-4680-A2C8-E84BC014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>
                <a:latin typeface="Calibri"/>
                <a:ea typeface="Calibri"/>
                <a:cs typeface="Calibri"/>
              </a:rPr>
              <a:t>ChatGpt in a TextChat</a:t>
            </a:r>
          </a:p>
        </p:txBody>
      </p:sp>
      <p:sp>
        <p:nvSpPr>
          <p:cNvPr id="3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C63051D-9630-4A68-807F-FA825E6B7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000">
                <a:latin typeface="Calibri"/>
                <a:cs typeface="Calibri"/>
              </a:rPr>
              <a:t>Integrating a ChatGPT API with the text app we are using.</a:t>
            </a: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000">
                <a:latin typeface="Calibri"/>
                <a:cs typeface="Calibri"/>
              </a:rPr>
              <a:t>Interface should be designed to provide conversation window for the user and the bot.</a:t>
            </a: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000">
                <a:latin typeface="Calibri"/>
                <a:cs typeface="Calibri"/>
              </a:rPr>
              <a:t>The user posts a question in the chat window.</a:t>
            </a:r>
          </a:p>
          <a:p>
            <a:pPr marL="457200" indent="-457200">
              <a:buFont typeface="Wingdings" panose="05000000000000000000" pitchFamily="2" charset="2"/>
              <a:buAutoNum type="arabicPeriod"/>
            </a:pPr>
            <a:r>
              <a:rPr lang="en-US" sz="2000">
                <a:latin typeface="Calibri"/>
                <a:cs typeface="Calibri"/>
              </a:rPr>
              <a:t>Get the response from the API and display in the chat windows as if the bot is replying</a:t>
            </a:r>
            <a:r>
              <a:rPr lang="en-US" sz="2000"/>
              <a:t>.</a:t>
            </a:r>
            <a:endParaRPr lang="en-US" sz="2000">
              <a:cs typeface="Calibri"/>
            </a:endParaRP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5B82EC0-51EE-4F2E-A087-D5223789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EC781-EEFF-4A50-9702-BA8F81537B56}" type="datetime1">
              <a:rPr lang="en-US" smtClean="0"/>
              <a:pPr>
                <a:spcAft>
                  <a:spcPts val="600"/>
                </a:spcAft>
              </a:pPr>
              <a:t>12/3/2023</a:t>
            </a:fld>
            <a:endParaRPr lang="en-US"/>
          </a:p>
        </p:txBody>
      </p:sp>
      <p:pic>
        <p:nvPicPr>
          <p:cNvPr id="4" name="Picture 3" descr="A phone with green chat icons&#10;&#10;Description automatically generated">
            <a:extLst>
              <a:ext uri="{FF2B5EF4-FFF2-40B4-BE49-F238E27FC236}">
                <a16:creationId xmlns:a16="http://schemas.microsoft.com/office/drawing/2014/main" id="{DE06E3C2-09B2-0FCC-3DAF-E646BC945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43" r="804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C41F5AD-86CF-4002-A24B-ED09D09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17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6AE908EB-6131-45C7-EC54-4F3C22C078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5391"/>
          <a:stretch/>
        </p:blipFill>
        <p:spPr>
          <a:xfrm>
            <a:off x="2511713" y="3104705"/>
            <a:ext cx="3634674" cy="3217333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89C6B508-0B2C-4D80-99F6-BC8C9C693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54034F-F9B1-4048-9AEF-C7AB99053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583F029-E06B-49B5-9779-2E8CEFD7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B0349C6-40E7-4680-A2C8-E84BC014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Generate Image From Prompt</a:t>
            </a:r>
          </a:p>
        </p:txBody>
      </p:sp>
      <p:grpSp>
        <p:nvGrpSpPr>
          <p:cNvPr id="42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" name="Graphic 4">
            <a:extLst>
              <a:ext uri="{FF2B5EF4-FFF2-40B4-BE49-F238E27FC236}">
                <a16:creationId xmlns:a16="http://schemas.microsoft.com/office/drawing/2014/main" id="{DDFA5A3F-B050-4826-ACB4-F634DD12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45D7489-248E-4EB2-A887-30A9C396E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B6BF832-C29A-4992-8772-6B33118C5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E06C84D-D026-40FC-A1FB-0482450B6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2D9620B-AA48-430C-BACC-01BF1B12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C7842E4-3E00-4846-B285-345F6B32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120E203-7898-4AE9-A9E5-F5C364415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6A5C8C3-E77D-410A-8D95-0B15B8E61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9CE1FB-B266-47D2-A0AC-79D1DDBAA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8862FCB-5370-44C9-803F-017FF893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EC218E-7E2A-4304-96EA-1A7AA046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6904051-0B1B-4340-8A1F-FC345A50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D8B68CD-1F5B-4E19-A474-4290A7386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219F1BA-F2AD-4C0B-B881-AF7702BFA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C63051D-9630-4A68-807F-FA825E6B7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070" y="368847"/>
            <a:ext cx="5101196" cy="580159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US" sz="2400">
                <a:solidFill>
                  <a:schemeClr val="bg1"/>
                </a:solidFill>
                <a:latin typeface="Calibri"/>
                <a:cs typeface="Calibri"/>
              </a:rPr>
              <a:t>Use Text to Image API's from OpenAI/DeepAI .</a:t>
            </a:r>
          </a:p>
          <a:p>
            <a:pPr marL="457200" indent="-457200">
              <a:buAutoNum type="arabicPeriod"/>
            </a:pPr>
            <a:r>
              <a:rPr lang="en-US" sz="2400">
                <a:solidFill>
                  <a:schemeClr val="bg1"/>
                </a:solidFill>
                <a:latin typeface="Calibri"/>
                <a:cs typeface="Calibri"/>
              </a:rPr>
              <a:t>Make an API call , when the response is received , depending on the form of the data , it can be downloaded or processed further to display the image.</a:t>
            </a:r>
            <a:endParaRPr lang="en-US" sz="24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endParaRPr lang="en-US" sz="2400">
              <a:solidFill>
                <a:schemeClr val="bg1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2400" b="1">
                <a:solidFill>
                  <a:schemeClr val="bg1"/>
                </a:solidFill>
                <a:latin typeface="Calibri"/>
                <a:cs typeface="Calibri"/>
              </a:rPr>
              <a:t>Why </a:t>
            </a:r>
            <a:r>
              <a:rPr lang="en-US" sz="2400">
                <a:solidFill>
                  <a:schemeClr val="bg1"/>
                </a:solidFill>
                <a:latin typeface="Calibri"/>
                <a:cs typeface="Calibri"/>
              </a:rPr>
              <a:t>? (Something like stable diffusion)</a:t>
            </a:r>
            <a:endParaRPr lang="en-US" sz="24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  <a:latin typeface="Calibri"/>
                <a:cs typeface="Calibri"/>
              </a:rPr>
              <a:t>We often use stickers from third party apps. With this, a user can generate his own image/sticker with the given prompt.</a:t>
            </a:r>
            <a:endParaRPr lang="en-US" sz="240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5B82EC0-51EE-4F2E-A087-D5223789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EC781-EEFF-4A50-9702-BA8F81537B56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12/3/2023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C41F5AD-86CF-4002-A24B-ED09D09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00633" y="5790995"/>
            <a:ext cx="3210232" cy="377415"/>
          </a:xfrm>
        </p:spPr>
        <p:txBody>
          <a:bodyPr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>
                <a:solidFill>
                  <a:schemeClr val="bg1"/>
                </a:solidFill>
              </a:rPr>
              <a:t>Prompt - German Shepherd playing football</a:t>
            </a:r>
            <a:endParaRPr lang="en-US" sz="2000" b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6987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9" name="Arc 58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B0349C6-40E7-4680-A2C8-E84BC014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>
                <a:latin typeface="Calibri"/>
                <a:ea typeface="Calibri"/>
                <a:cs typeface="Calibri"/>
              </a:rPr>
              <a:t>Get Your Tone Just Right</a:t>
            </a:r>
            <a:endParaRPr lang="en-US" b="1">
              <a:latin typeface="Calibri"/>
              <a:ea typeface="Calibri"/>
              <a:cs typeface="Calibri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chat&#10;&#10;Description automatically generated">
            <a:extLst>
              <a:ext uri="{FF2B5EF4-FFF2-40B4-BE49-F238E27FC236}">
                <a16:creationId xmlns:a16="http://schemas.microsoft.com/office/drawing/2014/main" id="{3190B78E-4FB1-8029-D4B8-5BDE0EC93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116112"/>
            <a:ext cx="4777381" cy="445603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C63051D-9630-4A68-807F-FA825E6B7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4170" indent="-344170">
              <a:buAutoNum type="arabicPeriod"/>
            </a:pPr>
            <a:endParaRPr lang="en-US" sz="1800">
              <a:latin typeface="Calibri"/>
              <a:ea typeface="Calibri"/>
              <a:cs typeface="Calibri"/>
            </a:endParaRPr>
          </a:p>
          <a:p>
            <a:pPr marL="344170" indent="-344170">
              <a:buAutoNum type="arabicPeriod"/>
            </a:pPr>
            <a:r>
              <a:rPr lang="en-US" sz="1800">
                <a:latin typeface="Calibri"/>
                <a:cs typeface="Calibri"/>
              </a:rPr>
              <a:t>Add a "Check Tone" or similar button within the messaging interface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4170" indent="-344170">
              <a:buAutoNum type="arabicPeriod"/>
            </a:pPr>
            <a:r>
              <a:rPr lang="en-US" sz="1800">
                <a:latin typeface="Calibri"/>
                <a:cs typeface="Calibri"/>
              </a:rPr>
              <a:t>When the user clicks the "Check Tone" button or initiates tone analysis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4170" indent="-344170">
              <a:buAutoNum type="arabicPeriod"/>
            </a:pPr>
            <a:r>
              <a:rPr lang="en-US" sz="1800">
                <a:latin typeface="Calibri"/>
                <a:cs typeface="Calibri"/>
              </a:rPr>
              <a:t>Send the extracted text to the tone analysis service. This feedback could be in the form of a tone score (e.g., positive, negative, neutral), tone-related suggestions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marL="344170" indent="-344170">
              <a:buAutoNum type="arabicPeriod"/>
            </a:pPr>
            <a:r>
              <a:rPr lang="en-US" sz="1800">
                <a:latin typeface="Calibri"/>
                <a:cs typeface="Calibri"/>
              </a:rPr>
              <a:t>Display the tone analysis results next to or within the message being composed</a:t>
            </a:r>
            <a:endParaRPr lang="en-US" sz="1800">
              <a:latin typeface="Calibri"/>
              <a:ea typeface="Calibri"/>
              <a:cs typeface="Calibri"/>
            </a:endParaRPr>
          </a:p>
          <a:p>
            <a:pPr algn="just">
              <a:buAutoNum type="arabicPeriod"/>
            </a:pPr>
            <a:r>
              <a:rPr lang="en-US" sz="1800">
                <a:latin typeface="Calibri"/>
                <a:cs typeface="Calibri"/>
              </a:rPr>
              <a:t>  Once the  user is satisfied with the tone of                      their  message, they can proceed to send it as they      normally would within the messaging application</a:t>
            </a:r>
            <a:r>
              <a:rPr lang="en-US" sz="1800"/>
              <a:t>.</a:t>
            </a:r>
            <a:endParaRPr lang="en-US" sz="1800"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endParaRPr lang="en-US" sz="1800">
              <a:cs typeface="Calibri"/>
            </a:endParaRPr>
          </a:p>
          <a:p>
            <a:pPr marL="457200" indent="-457200">
              <a:buAutoNum type="arabicPeriod"/>
            </a:pPr>
            <a:endParaRPr lang="en-US" sz="1800">
              <a:latin typeface="Calibri"/>
              <a:cs typeface="Calibri"/>
            </a:endParaRP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5B82EC0-51EE-4F2E-A087-D5223789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B9EC781-EEFF-4A50-9702-BA8F81537B56}" type="datetime1">
              <a:rPr lang="en-US" smtClean="0"/>
              <a:pPr>
                <a:spcAft>
                  <a:spcPts val="600"/>
                </a:spcAft>
              </a:pPr>
              <a:t>12/3/2023</a:t>
            </a:fld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C41F5AD-86CF-4002-A24B-ED09D09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E131995-E962-4131-8504-6B962D7140A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2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F3128F-450C-04BF-24BA-2281F6144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3390" r="9085" b="-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D16D8-227A-4304-D5D2-6E2193526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523" y="57867"/>
            <a:ext cx="8635181" cy="13501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200" b="1">
                <a:latin typeface="Calibri"/>
                <a:cs typeface="Calibri"/>
              </a:rPr>
              <a:t>Competition Analysis </a:t>
            </a:r>
            <a:br>
              <a:rPr lang="en-US">
                <a:latin typeface="Calibri"/>
                <a:cs typeface="Calibri"/>
              </a:rPr>
            </a:br>
            <a:endParaRPr lang="en-US" sz="4000" b="1">
              <a:latin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BB1C40-D933-7A9D-F847-EB835093B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3472538"/>
              </p:ext>
            </p:extLst>
          </p:nvPr>
        </p:nvGraphicFramePr>
        <p:xfrm>
          <a:off x="642929" y="171079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2" name="Title 1">
            <a:extLst>
              <a:ext uri="{FF2B5EF4-FFF2-40B4-BE49-F238E27FC236}">
                <a16:creationId xmlns:a16="http://schemas.microsoft.com/office/drawing/2014/main" id="{82450255-44B8-4D5E-7963-8B946C0FB59D}"/>
              </a:ext>
            </a:extLst>
          </p:cNvPr>
          <p:cNvSpPr txBox="1">
            <a:spLocks/>
          </p:cNvSpPr>
          <p:nvPr/>
        </p:nvSpPr>
        <p:spPr>
          <a:xfrm>
            <a:off x="769374" y="1254945"/>
            <a:ext cx="8106697" cy="11043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400" b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Features Comparison</a:t>
            </a:r>
            <a:br>
              <a:rPr lang="en-US">
                <a:latin typeface="Calibri"/>
                <a:cs typeface="Calibri"/>
              </a:rPr>
            </a:br>
            <a:endParaRPr lang="en-US" sz="4000" b="1">
              <a:latin typeface="Calibri"/>
              <a:cs typeface="Calibri"/>
            </a:endParaRPr>
          </a:p>
          <a:p>
            <a:endParaRPr 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31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F3128F-450C-04BF-24BA-2281F61446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BB1C40-D933-7A9D-F847-EB835093B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780062"/>
              </p:ext>
            </p:extLst>
          </p:nvPr>
        </p:nvGraphicFramePr>
        <p:xfrm>
          <a:off x="441960" y="332105"/>
          <a:ext cx="10911840" cy="58448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03935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F46C29-AC4A-892A-C4E8-95939B763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cs typeface="Calibri Light"/>
              </a:rPr>
              <a:t>Summary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B158E-4630-2518-60BD-9540DE523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5521"/>
            <a:ext cx="10507745" cy="38014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>
                <a:ea typeface="+mn-lt"/>
                <a:cs typeface="+mn-lt"/>
              </a:rPr>
              <a:t>While WhatsApp/Telegram are  dominant players in the messaging app market, our chat app can differentiate itself by offering enhanced customization options and AI-powered chat assistance. By addressing specific user needs and preferences not fully met by current chat apps, our solution can carve out a niche and attract a unique user base.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3523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2DDC51-6ED7-13DB-798A-63CD98ED9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36C30BB6-F3EE-889E-AFA5-A79FAFD44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86400" y="640080"/>
            <a:ext cx="5550408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1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TextEvo :    Chatting Redefined</vt:lpstr>
      <vt:lpstr>Problem Statement</vt:lpstr>
      <vt:lpstr>ChatGpt in a TextChat</vt:lpstr>
      <vt:lpstr>Generate Image From Prompt</vt:lpstr>
      <vt:lpstr>Get Your Tone Just Right</vt:lpstr>
      <vt:lpstr>Competition Analysis   </vt:lpstr>
      <vt:lpstr>PowerPoint Presentation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2023-09-18T07:52:55Z</dcterms:created>
  <dcterms:modified xsi:type="dcterms:W3CDTF">2023-12-03T13:42:37Z</dcterms:modified>
</cp:coreProperties>
</file>

<file path=docProps/thumbnail.jpeg>
</file>